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6"/>
    <p:restoredTop sz="95728"/>
  </p:normalViewPr>
  <p:slideViewPr>
    <p:cSldViewPr snapToGrid="0">
      <p:cViewPr varScale="1">
        <p:scale>
          <a:sx n="114" d="100"/>
          <a:sy n="114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A9EDEEE4-2EA7-4E7A-409E-546B731211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4450151"/>
            <a:ext cx="12192000" cy="2407849"/>
          </a:xfrm>
          <a:prstGeom prst="rect">
            <a:avLst/>
          </a:prstGeom>
        </p:spPr>
      </p:pic>
      <p:pic>
        <p:nvPicPr>
          <p:cNvPr id="8" name="object 3">
            <a:extLst>
              <a:ext uri="{FF2B5EF4-FFF2-40B4-BE49-F238E27FC236}">
                <a16:creationId xmlns:a16="http://schemas.microsoft.com/office/drawing/2014/main" id="{A2167FA9-5D3E-F767-A54D-57CF4A470586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198754" y="354275"/>
            <a:ext cx="2660905" cy="76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00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18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99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0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78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6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98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55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9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3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FE95E-E315-A24E-B269-BE83C63CECA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C3F13-8986-AB4E-8104-336712BC1C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EFF7C812-05DC-A80B-5974-10E75C91CCBB}"/>
              </a:ext>
            </a:extLst>
          </p:cNvPr>
          <p:cNvPicPr/>
          <p:nvPr userDrawn="1"/>
        </p:nvPicPr>
        <p:blipFill rotWithShape="1">
          <a:blip r:embed="rId13" cstate="print"/>
          <a:srcRect t="89549"/>
          <a:stretch/>
        </p:blipFill>
        <p:spPr>
          <a:xfrm>
            <a:off x="0" y="6606363"/>
            <a:ext cx="12192001" cy="25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54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99AE7-E9AE-B0E6-75B5-9C0FB3B2FA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C03768-A546-4205-9C27-0E6857B2E0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48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WS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FAF5BB"/>
      </a:accent1>
      <a:accent2>
        <a:srgbClr val="F6A899"/>
      </a:accent2>
      <a:accent3>
        <a:srgbClr val="FACA9C"/>
      </a:accent3>
      <a:accent4>
        <a:srgbClr val="AFD9AB"/>
      </a:accent4>
      <a:accent5>
        <a:srgbClr val="DCEBB4"/>
      </a:accent5>
      <a:accent6>
        <a:srgbClr val="C8E3F8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Pratiti Jain</dc:creator>
  <cp:lastModifiedBy>Anil Kumar2 (Pathways Corporate)</cp:lastModifiedBy>
  <cp:revision>4</cp:revision>
  <dcterms:created xsi:type="dcterms:W3CDTF">2023-12-07T08:41:51Z</dcterms:created>
  <dcterms:modified xsi:type="dcterms:W3CDTF">2024-01-15T09:17:19Z</dcterms:modified>
</cp:coreProperties>
</file>