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EAA1E-F848-5DF3-CB8D-CED675397F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5D372D-2B2A-2F54-38E4-55B753A11D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094A0-890E-0880-655B-C1111A83F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D650-D8B5-4AAB-AB37-D690892190ED}" type="datetimeFigureOut">
              <a:rPr lang="en-IN" smtClean="0"/>
              <a:t>08-10-2025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F99DA-9338-53EE-BFAA-AD6E4C718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BB392-F741-1241-EA33-59038CFD9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E2F8-2698-436E-8DD4-A932D410FD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8066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9D3B8-2732-83D5-B18B-88D81B577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36DFFC-6762-3685-3802-1D97EDF4E6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0B1AF6-866E-C2FB-7668-09191EA61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D650-D8B5-4AAB-AB37-D690892190ED}" type="datetimeFigureOut">
              <a:rPr lang="en-IN" smtClean="0"/>
              <a:t>08-10-2025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723D74-1971-AA59-BD3E-B0EF13B89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BEF558-CCF2-2CDE-9849-4F6987A19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E2F8-2698-436E-8DD4-A932D410FD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63267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969491-D2FE-8F4E-9255-4F649801D3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5FD19A-E4A2-B8FE-A659-24173A1A5A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63004F-4EDE-E232-87F9-38322CE89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D650-D8B5-4AAB-AB37-D690892190ED}" type="datetimeFigureOut">
              <a:rPr lang="en-IN" smtClean="0"/>
              <a:t>08-10-2025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D1F9A7-E006-3F89-C6C9-6BAF70652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6179B9-49A2-4194-7411-BA2082718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E2F8-2698-436E-8DD4-A932D410FD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7786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6CF0B-241E-2112-C76A-07A06CAF6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63733-E254-412F-4B56-7A75385F65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CBB6E-95F5-4CE0-2F11-9300044CF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D650-D8B5-4AAB-AB37-D690892190ED}" type="datetimeFigureOut">
              <a:rPr lang="en-IN" smtClean="0"/>
              <a:t>08-10-2025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62E601-6A9A-ED7B-6213-DB05B26E6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522D8A-3BAC-1C23-B0ED-AF6D10A09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E2F8-2698-436E-8DD4-A932D410FD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67709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EA6AB-9274-1007-FF91-0D3D48326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B3F976-AB04-2AAA-F4EA-86E9E949B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FA075D-D00D-B02E-C6D1-DF03B8382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D650-D8B5-4AAB-AB37-D690892190ED}" type="datetimeFigureOut">
              <a:rPr lang="en-IN" smtClean="0"/>
              <a:t>08-10-2025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393AE-9902-8845-B2F9-928234771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D5F07F-A3FE-B016-9F28-84A6E0C4F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E2F8-2698-436E-8DD4-A932D410FD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27325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EF744-A12B-BE45-B7B3-A5256222B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44E42-8214-1CF9-5DBF-F7F4EF1733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01B2B3-C287-E3EF-2EAB-851F0A91FA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BC97FC-997F-3DD9-F763-D6B2EA0AD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D650-D8B5-4AAB-AB37-D690892190ED}" type="datetimeFigureOut">
              <a:rPr lang="en-IN" smtClean="0"/>
              <a:t>08-10-2025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73C17A-4B82-7F01-DDD8-4838D7EE1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14A05-C4CF-1EE9-FC47-5341237E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E2F8-2698-436E-8DD4-A932D410FD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663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25C11-BF84-D556-7E1C-0253F4EB8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58CE69-E80C-2916-5CD5-620CEF3E2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7E753F-16C4-F5D4-5724-64889644B1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7BBC2D-52FF-93A7-89D2-39CB80607E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B3ED78-00B9-E63F-68BE-521B843E7D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9BADEE-5990-A20D-6DD2-E309E47F6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D650-D8B5-4AAB-AB37-D690892190ED}" type="datetimeFigureOut">
              <a:rPr lang="en-IN" smtClean="0"/>
              <a:t>08-10-2025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EA3FDF-9392-374F-581C-FAA77316B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6297F0-B112-B61E-E685-E10BADE6D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E2F8-2698-436E-8DD4-A932D410FD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50401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E1D87-5336-C044-8137-ACA80F57C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5D2015-4F5B-8050-B5CE-11364C6EB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D650-D8B5-4AAB-AB37-D690892190ED}" type="datetimeFigureOut">
              <a:rPr lang="en-IN" smtClean="0"/>
              <a:t>08-10-2025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440596-6A25-B3BE-995F-F4116D309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B266BA-26A1-348C-F7F8-85F9E9E86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E2F8-2698-436E-8DD4-A932D410FD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4283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29DE40-5778-18C7-6E05-412417750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D650-D8B5-4AAB-AB37-D690892190ED}" type="datetimeFigureOut">
              <a:rPr lang="en-IN" smtClean="0"/>
              <a:t>08-10-2025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1B2BF3-C75B-D1F4-0949-0E830EF3F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504D09-3FB0-CA17-D783-5492A7D5C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E2F8-2698-436E-8DD4-A932D410FD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59810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6A4F2-047D-F791-0C62-249E96D5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7505AD-9883-E801-27A4-0FEFB1D4D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C7F0DB-190F-D4F5-27C9-533FEEBE9E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650525-2A19-00E6-B6C5-71B5D232A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D650-D8B5-4AAB-AB37-D690892190ED}" type="datetimeFigureOut">
              <a:rPr lang="en-IN" smtClean="0"/>
              <a:t>08-10-2025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95CE8C-4038-2978-E2E8-CDE214FCC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01D63D-DE08-FED8-C9DB-8AC769D11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E2F8-2698-436E-8DD4-A932D410FD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59663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0394A-D4F9-88E2-9ABC-E069DD7B5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751A70-50EB-6ED5-9CA9-DC4268BDF5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B72FA8-31E9-894F-3A2C-EBA5C34A11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7CA293-5176-E5CF-59E6-F6AD99EA7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3D650-D8B5-4AAB-AB37-D690892190ED}" type="datetimeFigureOut">
              <a:rPr lang="en-IN" smtClean="0"/>
              <a:t>08-10-2025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BA5029-A6B4-9FA7-7EF1-40FAC0DB2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0D5031-E5C7-9C86-FC65-77497F05F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BE2F8-2698-436E-8DD4-A932D410FD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774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8C910C-8176-D3C5-B90C-4BF8E6C94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3C635F-A8BA-F0DD-FE01-0820DFC80B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EDBFDB-2A37-6E42-98A3-4D1CFB5BBB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93D650-D8B5-4AAB-AB37-D690892190ED}" type="datetimeFigureOut">
              <a:rPr lang="en-IN" smtClean="0"/>
              <a:t>08-10-2025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ABA113-39D5-EC98-DFCE-A53A5FBDD4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42BD0-1323-15B1-4AA1-7F4ECCE5D1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BBE2F8-2698-436E-8DD4-A932D410FD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48979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6929A-E0B6-A2BD-4612-79FB6E8E8A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DBC3B3-2E6E-58FB-BE10-8F50D8FC73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965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DBACDB-3118-488C-D014-E71634A01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6E8C84B-10B1-73DE-1494-7CD4702A1C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E71582C-C297-4BC6-1C52-7E5E18BB5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1980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Ramashay Singh Yadav</dc:creator>
  <cp:lastModifiedBy>Sujata Raina (Coordinator MYP - Pathways World School)</cp:lastModifiedBy>
  <cp:revision>2</cp:revision>
  <dcterms:created xsi:type="dcterms:W3CDTF">2025-07-31T11:01:01Z</dcterms:created>
  <dcterms:modified xsi:type="dcterms:W3CDTF">2025-10-08T06:41:44Z</dcterms:modified>
</cp:coreProperties>
</file>