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3" r:id="rId2"/>
  </p:sldIdLst>
  <p:sldSz cx="20104100" cy="11309350"/>
  <p:notesSz cx="20104100" cy="113093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6" autoAdjust="0"/>
    <p:restoredTop sz="94227" autoAdjust="0"/>
  </p:normalViewPr>
  <p:slideViewPr>
    <p:cSldViewPr>
      <p:cViewPr>
        <p:scale>
          <a:sx n="50" d="100"/>
          <a:sy n="50" d="100"/>
        </p:scale>
        <p:origin x="228" y="-28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1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86"/>
    </p:cViewPr>
  </p:sorterViewPr>
  <p:notesViewPr>
    <p:cSldViewPr>
      <p:cViewPr varScale="1">
        <p:scale>
          <a:sx n="42" d="100"/>
          <a:sy n="42" d="100"/>
        </p:scale>
        <p:origin x="131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1481D7F-0967-40BB-A9F5-BE37E7B74E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30C5F8-C1C0-4AF6-BD3A-0E21C1223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2FDE8-5E32-4E61-A568-A5B9AE3B3E21}" type="datetimeFigureOut">
              <a:rPr lang="en-IN" smtClean="0"/>
              <a:t>28-04-2022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71A96F-A604-4C5F-B371-02B8BCB429F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563F64-8593-40F2-8BE7-10BB05F571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11B2F-DF9E-4BDC-87AE-91CB1185561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07230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94835-CD87-4417-B804-07BD547BA863}" type="datetimeFigureOut">
              <a:rPr lang="en-IN" smtClean="0"/>
              <a:t>28-04-2022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EEB80-4F1D-4BC9-9ED3-342F21E8EB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70050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D8C2DDB-4E5C-4D0F-B35D-82ECFEF6FE4A}"/>
              </a:ext>
            </a:extLst>
          </p:cNvPr>
          <p:cNvGrpSpPr/>
          <p:nvPr userDrawn="1"/>
        </p:nvGrpSpPr>
        <p:grpSpPr>
          <a:xfrm>
            <a:off x="0" y="8928245"/>
            <a:ext cx="20104099" cy="1984230"/>
            <a:chOff x="152400" y="9059385"/>
            <a:chExt cx="20104099" cy="1984230"/>
          </a:xfrm>
        </p:grpSpPr>
        <p:pic>
          <p:nvPicPr>
            <p:cNvPr id="21" name="object 17">
              <a:extLst>
                <a:ext uri="{FF2B5EF4-FFF2-40B4-BE49-F238E27FC236}">
                  <a16:creationId xmlns:a16="http://schemas.microsoft.com/office/drawing/2014/main" id="{99A26FE7-D723-484A-A717-D3E28D656518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152400" y="9642068"/>
              <a:ext cx="7155410" cy="1401547"/>
            </a:xfrm>
            <a:prstGeom prst="rect">
              <a:avLst/>
            </a:prstGeom>
          </p:spPr>
        </p:pic>
        <p:pic>
          <p:nvPicPr>
            <p:cNvPr id="22" name="object 18">
              <a:extLst>
                <a:ext uri="{FF2B5EF4-FFF2-40B4-BE49-F238E27FC236}">
                  <a16:creationId xmlns:a16="http://schemas.microsoft.com/office/drawing/2014/main" id="{5495B6C7-497E-4DBE-B11D-48CA9A82AEB3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7301617" y="9778945"/>
              <a:ext cx="7141767" cy="1261656"/>
            </a:xfrm>
            <a:prstGeom prst="rect">
              <a:avLst/>
            </a:prstGeom>
          </p:spPr>
        </p:pic>
        <p:pic>
          <p:nvPicPr>
            <p:cNvPr id="23" name="object 20">
              <a:extLst>
                <a:ext uri="{FF2B5EF4-FFF2-40B4-BE49-F238E27FC236}">
                  <a16:creationId xmlns:a16="http://schemas.microsoft.com/office/drawing/2014/main" id="{285BC98D-14FE-4B83-BB41-2BAE6523433E}"/>
                </a:ext>
              </a:extLst>
            </p:cNvPr>
            <p:cNvPicPr/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14443696" y="9059385"/>
              <a:ext cx="5812803" cy="1979876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548D39B-A748-443D-B075-410171DE6E12}"/>
              </a:ext>
            </a:extLst>
          </p:cNvPr>
          <p:cNvGrpSpPr/>
          <p:nvPr userDrawn="1"/>
        </p:nvGrpSpPr>
        <p:grpSpPr>
          <a:xfrm>
            <a:off x="17326847" y="500874"/>
            <a:ext cx="2272089" cy="1888332"/>
            <a:chOff x="17326847" y="500874"/>
            <a:chExt cx="2272089" cy="1888332"/>
          </a:xfrm>
        </p:grpSpPr>
        <p:pic>
          <p:nvPicPr>
            <p:cNvPr id="25" name="object 2">
              <a:extLst>
                <a:ext uri="{FF2B5EF4-FFF2-40B4-BE49-F238E27FC236}">
                  <a16:creationId xmlns:a16="http://schemas.microsoft.com/office/drawing/2014/main" id="{13C873C6-01FF-490B-A70A-1CE78BEDA010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899507" y="500874"/>
              <a:ext cx="1126290" cy="1126290"/>
            </a:xfrm>
            <a:prstGeom prst="rect">
              <a:avLst/>
            </a:prstGeom>
          </p:spPr>
        </p:pic>
        <p:pic>
          <p:nvPicPr>
            <p:cNvPr id="26" name="object 3">
              <a:extLst>
                <a:ext uri="{FF2B5EF4-FFF2-40B4-BE49-F238E27FC236}">
                  <a16:creationId xmlns:a16="http://schemas.microsoft.com/office/drawing/2014/main" id="{7BE400A0-F674-4F8F-A990-D2E77304839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326908" y="2025872"/>
              <a:ext cx="90154" cy="147964"/>
            </a:xfrm>
            <a:prstGeom prst="rect">
              <a:avLst/>
            </a:prstGeom>
          </p:spPr>
        </p:pic>
        <p:grpSp>
          <p:nvGrpSpPr>
            <p:cNvPr id="27" name="object 4">
              <a:extLst>
                <a:ext uri="{FF2B5EF4-FFF2-40B4-BE49-F238E27FC236}">
                  <a16:creationId xmlns:a16="http://schemas.microsoft.com/office/drawing/2014/main" id="{9CE59778-6C1B-48D6-8C07-64C896AAE848}"/>
                </a:ext>
              </a:extLst>
            </p:cNvPr>
            <p:cNvGrpSpPr/>
            <p:nvPr/>
          </p:nvGrpSpPr>
          <p:grpSpPr>
            <a:xfrm>
              <a:off x="17327032" y="2279351"/>
              <a:ext cx="2271395" cy="109855"/>
              <a:chOff x="17327032" y="2279351"/>
              <a:chExt cx="2271395" cy="109855"/>
            </a:xfrm>
          </p:grpSpPr>
          <p:sp>
            <p:nvSpPr>
              <p:cNvPr id="36" name="object 5">
                <a:extLst>
                  <a:ext uri="{FF2B5EF4-FFF2-40B4-BE49-F238E27FC236}">
                    <a16:creationId xmlns:a16="http://schemas.microsoft.com/office/drawing/2014/main" id="{623E3C9F-59AE-4DA0-ADF8-8E2519FAEE15}"/>
                  </a:ext>
                </a:extLst>
              </p:cNvPr>
              <p:cNvSpPr/>
              <p:nvPr/>
            </p:nvSpPr>
            <p:spPr>
              <a:xfrm>
                <a:off x="17327032" y="2279351"/>
                <a:ext cx="2271395" cy="109855"/>
              </a:xfrm>
              <a:custGeom>
                <a:avLst/>
                <a:gdLst/>
                <a:ahLst/>
                <a:cxnLst/>
                <a:rect l="l" t="t" r="r" b="b"/>
                <a:pathLst>
                  <a:path w="2271394" h="109855">
                    <a:moveTo>
                      <a:pt x="13978" y="240"/>
                    </a:moveTo>
                    <a:lnTo>
                      <a:pt x="0" y="240"/>
                    </a:lnTo>
                    <a:lnTo>
                      <a:pt x="0" y="87798"/>
                    </a:lnTo>
                    <a:lnTo>
                      <a:pt x="47317" y="87798"/>
                    </a:lnTo>
                    <a:lnTo>
                      <a:pt x="47317" y="75913"/>
                    </a:lnTo>
                    <a:lnTo>
                      <a:pt x="13978" y="75913"/>
                    </a:lnTo>
                    <a:lnTo>
                      <a:pt x="13978" y="240"/>
                    </a:lnTo>
                    <a:close/>
                  </a:path>
                  <a:path w="2271394" h="109855">
                    <a:moveTo>
                      <a:pt x="122258" y="20240"/>
                    </a:moveTo>
                    <a:lnTo>
                      <a:pt x="113357" y="20240"/>
                    </a:lnTo>
                    <a:lnTo>
                      <a:pt x="102512" y="22384"/>
                    </a:lnTo>
                    <a:lnTo>
                      <a:pt x="94764" y="28819"/>
                    </a:lnTo>
                    <a:lnTo>
                      <a:pt x="90113" y="39548"/>
                    </a:lnTo>
                    <a:lnTo>
                      <a:pt x="88562" y="54574"/>
                    </a:lnTo>
                    <a:lnTo>
                      <a:pt x="88917" y="63235"/>
                    </a:lnTo>
                    <a:lnTo>
                      <a:pt x="104112" y="89526"/>
                    </a:lnTo>
                    <a:lnTo>
                      <a:pt x="119975" y="89526"/>
                    </a:lnTo>
                    <a:lnTo>
                      <a:pt x="125734" y="87149"/>
                    </a:lnTo>
                    <a:lnTo>
                      <a:pt x="129901" y="82416"/>
                    </a:lnTo>
                    <a:lnTo>
                      <a:pt x="131897" y="80196"/>
                    </a:lnTo>
                    <a:lnTo>
                      <a:pt x="109054" y="80196"/>
                    </a:lnTo>
                    <a:lnTo>
                      <a:pt x="106269" y="78489"/>
                    </a:lnTo>
                    <a:lnTo>
                      <a:pt x="103012" y="71620"/>
                    </a:lnTo>
                    <a:lnTo>
                      <a:pt x="102234" y="65851"/>
                    </a:lnTo>
                    <a:lnTo>
                      <a:pt x="102185" y="56647"/>
                    </a:lnTo>
                    <a:lnTo>
                      <a:pt x="136278" y="56647"/>
                    </a:lnTo>
                    <a:lnTo>
                      <a:pt x="136133" y="47590"/>
                    </a:lnTo>
                    <a:lnTo>
                      <a:pt x="102185" y="47590"/>
                    </a:lnTo>
                    <a:lnTo>
                      <a:pt x="102185" y="35559"/>
                    </a:lnTo>
                    <a:lnTo>
                      <a:pt x="105776" y="29559"/>
                    </a:lnTo>
                    <a:lnTo>
                      <a:pt x="132143" y="29559"/>
                    </a:lnTo>
                    <a:lnTo>
                      <a:pt x="131985" y="29182"/>
                    </a:lnTo>
                    <a:lnTo>
                      <a:pt x="128467" y="23224"/>
                    </a:lnTo>
                    <a:lnTo>
                      <a:pt x="122258" y="20240"/>
                    </a:lnTo>
                    <a:close/>
                  </a:path>
                  <a:path w="2271394" h="109855">
                    <a:moveTo>
                      <a:pt x="135786" y="65851"/>
                    </a:moveTo>
                    <a:lnTo>
                      <a:pt x="123022" y="65851"/>
                    </a:lnTo>
                    <a:lnTo>
                      <a:pt x="123022" y="75400"/>
                    </a:lnTo>
                    <a:lnTo>
                      <a:pt x="119682" y="80196"/>
                    </a:lnTo>
                    <a:lnTo>
                      <a:pt x="131897" y="80196"/>
                    </a:lnTo>
                    <a:lnTo>
                      <a:pt x="133817" y="78060"/>
                    </a:lnTo>
                    <a:lnTo>
                      <a:pt x="135786" y="72552"/>
                    </a:lnTo>
                    <a:lnTo>
                      <a:pt x="135786" y="65851"/>
                    </a:lnTo>
                    <a:close/>
                  </a:path>
                  <a:path w="2271394" h="109855">
                    <a:moveTo>
                      <a:pt x="132143" y="29559"/>
                    </a:moveTo>
                    <a:lnTo>
                      <a:pt x="116362" y="29559"/>
                    </a:lnTo>
                    <a:lnTo>
                      <a:pt x="118865" y="30784"/>
                    </a:lnTo>
                    <a:lnTo>
                      <a:pt x="120446" y="33245"/>
                    </a:lnTo>
                    <a:lnTo>
                      <a:pt x="122174" y="36030"/>
                    </a:lnTo>
                    <a:lnTo>
                      <a:pt x="122908" y="40162"/>
                    </a:lnTo>
                    <a:lnTo>
                      <a:pt x="123022" y="47590"/>
                    </a:lnTo>
                    <a:lnTo>
                      <a:pt x="136133" y="47590"/>
                    </a:lnTo>
                    <a:lnTo>
                      <a:pt x="135388" y="40162"/>
                    </a:lnTo>
                    <a:lnTo>
                      <a:pt x="134002" y="33981"/>
                    </a:lnTo>
                    <a:lnTo>
                      <a:pt x="132143" y="29559"/>
                    </a:lnTo>
                    <a:close/>
                  </a:path>
                  <a:path w="2271394" h="109855">
                    <a:moveTo>
                      <a:pt x="224897" y="29789"/>
                    </a:moveTo>
                    <a:lnTo>
                      <a:pt x="209930" y="29789"/>
                    </a:lnTo>
                    <a:lnTo>
                      <a:pt x="212956" y="33203"/>
                    </a:lnTo>
                    <a:lnTo>
                      <a:pt x="212956" y="43077"/>
                    </a:lnTo>
                    <a:lnTo>
                      <a:pt x="211909" y="45171"/>
                    </a:lnTo>
                    <a:lnTo>
                      <a:pt x="209815" y="46228"/>
                    </a:lnTo>
                    <a:lnTo>
                      <a:pt x="207449" y="47464"/>
                    </a:lnTo>
                    <a:lnTo>
                      <a:pt x="203250" y="48825"/>
                    </a:lnTo>
                    <a:lnTo>
                      <a:pt x="191062" y="51851"/>
                    </a:lnTo>
                    <a:lnTo>
                      <a:pt x="186748" y="53820"/>
                    </a:lnTo>
                    <a:lnTo>
                      <a:pt x="181146" y="59307"/>
                    </a:lnTo>
                    <a:lnTo>
                      <a:pt x="179617" y="63924"/>
                    </a:lnTo>
                    <a:lnTo>
                      <a:pt x="179617" y="70133"/>
                    </a:lnTo>
                    <a:lnTo>
                      <a:pt x="180731" y="78636"/>
                    </a:lnTo>
                    <a:lnTo>
                      <a:pt x="184034" y="84679"/>
                    </a:lnTo>
                    <a:lnTo>
                      <a:pt x="189552" y="88314"/>
                    </a:lnTo>
                    <a:lnTo>
                      <a:pt x="197271" y="89526"/>
                    </a:lnTo>
                    <a:lnTo>
                      <a:pt x="201114" y="89526"/>
                    </a:lnTo>
                    <a:lnTo>
                      <a:pt x="213344" y="80081"/>
                    </a:lnTo>
                    <a:lnTo>
                      <a:pt x="225720" y="80081"/>
                    </a:lnTo>
                    <a:lnTo>
                      <a:pt x="225720" y="79714"/>
                    </a:lnTo>
                    <a:lnTo>
                      <a:pt x="195732" y="79714"/>
                    </a:lnTo>
                    <a:lnTo>
                      <a:pt x="192988" y="76280"/>
                    </a:lnTo>
                    <a:lnTo>
                      <a:pt x="192988" y="64165"/>
                    </a:lnTo>
                    <a:lnTo>
                      <a:pt x="195512" y="60448"/>
                    </a:lnTo>
                    <a:lnTo>
                      <a:pt x="200590" y="58260"/>
                    </a:lnTo>
                    <a:lnTo>
                      <a:pt x="207700" y="55673"/>
                    </a:lnTo>
                    <a:lnTo>
                      <a:pt x="210318" y="54783"/>
                    </a:lnTo>
                    <a:lnTo>
                      <a:pt x="212066" y="53820"/>
                    </a:lnTo>
                    <a:lnTo>
                      <a:pt x="212956" y="52846"/>
                    </a:lnTo>
                    <a:lnTo>
                      <a:pt x="225720" y="52846"/>
                    </a:lnTo>
                    <a:lnTo>
                      <a:pt x="225720" y="32177"/>
                    </a:lnTo>
                    <a:lnTo>
                      <a:pt x="224897" y="29789"/>
                    </a:lnTo>
                    <a:close/>
                  </a:path>
                  <a:path w="2271394" h="109855">
                    <a:moveTo>
                      <a:pt x="225720" y="80081"/>
                    </a:moveTo>
                    <a:lnTo>
                      <a:pt x="213448" y="80081"/>
                    </a:lnTo>
                    <a:lnTo>
                      <a:pt x="213920" y="85589"/>
                    </a:lnTo>
                    <a:lnTo>
                      <a:pt x="216276" y="87840"/>
                    </a:lnTo>
                    <a:lnTo>
                      <a:pt x="220705" y="88405"/>
                    </a:lnTo>
                    <a:lnTo>
                      <a:pt x="221438" y="88405"/>
                    </a:lnTo>
                    <a:lnTo>
                      <a:pt x="230621" y="88039"/>
                    </a:lnTo>
                    <a:lnTo>
                      <a:pt x="230537" y="84039"/>
                    </a:lnTo>
                    <a:lnTo>
                      <a:pt x="226621" y="81662"/>
                    </a:lnTo>
                    <a:lnTo>
                      <a:pt x="225720" y="80238"/>
                    </a:lnTo>
                    <a:lnTo>
                      <a:pt x="225720" y="80081"/>
                    </a:lnTo>
                    <a:close/>
                  </a:path>
                  <a:path w="2271394" h="109855">
                    <a:moveTo>
                      <a:pt x="225720" y="52846"/>
                    </a:moveTo>
                    <a:lnTo>
                      <a:pt x="212956" y="52846"/>
                    </a:lnTo>
                    <a:lnTo>
                      <a:pt x="212956" y="71683"/>
                    </a:lnTo>
                    <a:lnTo>
                      <a:pt x="211763" y="74385"/>
                    </a:lnTo>
                    <a:lnTo>
                      <a:pt x="206946" y="78636"/>
                    </a:lnTo>
                    <a:lnTo>
                      <a:pt x="204224" y="79714"/>
                    </a:lnTo>
                    <a:lnTo>
                      <a:pt x="225720" y="79714"/>
                    </a:lnTo>
                    <a:lnTo>
                      <a:pt x="225720" y="52846"/>
                    </a:lnTo>
                    <a:close/>
                  </a:path>
                  <a:path w="2271394" h="109855">
                    <a:moveTo>
                      <a:pt x="211616" y="20240"/>
                    </a:moveTo>
                    <a:lnTo>
                      <a:pt x="195931" y="20240"/>
                    </a:lnTo>
                    <a:lnTo>
                      <a:pt x="190224" y="21999"/>
                    </a:lnTo>
                    <a:lnTo>
                      <a:pt x="183114" y="29014"/>
                    </a:lnTo>
                    <a:lnTo>
                      <a:pt x="181345" y="34501"/>
                    </a:lnTo>
                    <a:lnTo>
                      <a:pt x="181345" y="41935"/>
                    </a:lnTo>
                    <a:lnTo>
                      <a:pt x="193857" y="41935"/>
                    </a:lnTo>
                    <a:lnTo>
                      <a:pt x="193784" y="33852"/>
                    </a:lnTo>
                    <a:lnTo>
                      <a:pt x="197114" y="29789"/>
                    </a:lnTo>
                    <a:lnTo>
                      <a:pt x="224897" y="29789"/>
                    </a:lnTo>
                    <a:lnTo>
                      <a:pt x="224035" y="27287"/>
                    </a:lnTo>
                    <a:lnTo>
                      <a:pt x="217249" y="21643"/>
                    </a:lnTo>
                    <a:lnTo>
                      <a:pt x="211616" y="20240"/>
                    </a:lnTo>
                    <a:close/>
                  </a:path>
                  <a:path w="2271394" h="109855">
                    <a:moveTo>
                      <a:pt x="287959" y="21946"/>
                    </a:moveTo>
                    <a:lnTo>
                      <a:pt x="274714" y="21946"/>
                    </a:lnTo>
                    <a:lnTo>
                      <a:pt x="274714" y="87798"/>
                    </a:lnTo>
                    <a:lnTo>
                      <a:pt x="287959" y="87798"/>
                    </a:lnTo>
                    <a:lnTo>
                      <a:pt x="287959" y="43077"/>
                    </a:lnTo>
                    <a:lnTo>
                      <a:pt x="289341" y="39234"/>
                    </a:lnTo>
                    <a:lnTo>
                      <a:pt x="292106" y="36532"/>
                    </a:lnTo>
                    <a:lnTo>
                      <a:pt x="294566" y="34176"/>
                    </a:lnTo>
                    <a:lnTo>
                      <a:pt x="297551" y="32993"/>
                    </a:lnTo>
                    <a:lnTo>
                      <a:pt x="306597" y="32993"/>
                    </a:lnTo>
                    <a:lnTo>
                      <a:pt x="306597" y="31999"/>
                    </a:lnTo>
                    <a:lnTo>
                      <a:pt x="287959" y="31999"/>
                    </a:lnTo>
                    <a:lnTo>
                      <a:pt x="287959" y="21946"/>
                    </a:lnTo>
                    <a:close/>
                  </a:path>
                  <a:path w="2271394" h="109855">
                    <a:moveTo>
                      <a:pt x="306597" y="32993"/>
                    </a:moveTo>
                    <a:lnTo>
                      <a:pt x="302629" y="32993"/>
                    </a:lnTo>
                    <a:lnTo>
                      <a:pt x="304461" y="33161"/>
                    </a:lnTo>
                    <a:lnTo>
                      <a:pt x="306597" y="33485"/>
                    </a:lnTo>
                    <a:lnTo>
                      <a:pt x="306597" y="32993"/>
                    </a:lnTo>
                    <a:close/>
                  </a:path>
                  <a:path w="2271394" h="109855">
                    <a:moveTo>
                      <a:pt x="303624" y="20240"/>
                    </a:moveTo>
                    <a:lnTo>
                      <a:pt x="296315" y="20240"/>
                    </a:lnTo>
                    <a:lnTo>
                      <a:pt x="291415" y="24156"/>
                    </a:lnTo>
                    <a:lnTo>
                      <a:pt x="288085" y="31999"/>
                    </a:lnTo>
                    <a:lnTo>
                      <a:pt x="306597" y="31999"/>
                    </a:lnTo>
                    <a:lnTo>
                      <a:pt x="306597" y="20606"/>
                    </a:lnTo>
                    <a:lnTo>
                      <a:pt x="306430" y="20606"/>
                    </a:lnTo>
                    <a:lnTo>
                      <a:pt x="304420" y="20303"/>
                    </a:lnTo>
                    <a:lnTo>
                      <a:pt x="303624" y="20240"/>
                    </a:lnTo>
                    <a:close/>
                  </a:path>
                  <a:path w="2271394" h="109855">
                    <a:moveTo>
                      <a:pt x="361936" y="21946"/>
                    </a:moveTo>
                    <a:lnTo>
                      <a:pt x="349319" y="21946"/>
                    </a:lnTo>
                    <a:lnTo>
                      <a:pt x="349319" y="87798"/>
                    </a:lnTo>
                    <a:lnTo>
                      <a:pt x="362554" y="87798"/>
                    </a:lnTo>
                    <a:lnTo>
                      <a:pt x="362554" y="38668"/>
                    </a:lnTo>
                    <a:lnTo>
                      <a:pt x="363789" y="35841"/>
                    </a:lnTo>
                    <a:lnTo>
                      <a:pt x="366229" y="33726"/>
                    </a:lnTo>
                    <a:lnTo>
                      <a:pt x="368365" y="31925"/>
                    </a:lnTo>
                    <a:lnTo>
                      <a:pt x="370857" y="31025"/>
                    </a:lnTo>
                    <a:lnTo>
                      <a:pt x="395548" y="31025"/>
                    </a:lnTo>
                    <a:lnTo>
                      <a:pt x="395548" y="29789"/>
                    </a:lnTo>
                    <a:lnTo>
                      <a:pt x="361936" y="29789"/>
                    </a:lnTo>
                    <a:lnTo>
                      <a:pt x="361936" y="21946"/>
                    </a:lnTo>
                    <a:close/>
                  </a:path>
                  <a:path w="2271394" h="109855">
                    <a:moveTo>
                      <a:pt x="395548" y="31025"/>
                    </a:moveTo>
                    <a:lnTo>
                      <a:pt x="379433" y="31025"/>
                    </a:lnTo>
                    <a:lnTo>
                      <a:pt x="382302" y="34658"/>
                    </a:lnTo>
                    <a:lnTo>
                      <a:pt x="382302" y="87798"/>
                    </a:lnTo>
                    <a:lnTo>
                      <a:pt x="395548" y="87798"/>
                    </a:lnTo>
                    <a:lnTo>
                      <a:pt x="395548" y="31025"/>
                    </a:lnTo>
                    <a:close/>
                  </a:path>
                  <a:path w="2271394" h="109855">
                    <a:moveTo>
                      <a:pt x="389883" y="20240"/>
                    </a:moveTo>
                    <a:lnTo>
                      <a:pt x="370533" y="20240"/>
                    </a:lnTo>
                    <a:lnTo>
                      <a:pt x="364983" y="23433"/>
                    </a:lnTo>
                    <a:lnTo>
                      <a:pt x="361936" y="29789"/>
                    </a:lnTo>
                    <a:lnTo>
                      <a:pt x="395548" y="29789"/>
                    </a:lnTo>
                    <a:lnTo>
                      <a:pt x="395548" y="26250"/>
                    </a:lnTo>
                    <a:lnTo>
                      <a:pt x="389883" y="20240"/>
                    </a:lnTo>
                    <a:close/>
                  </a:path>
                  <a:path w="2271394" h="109855">
                    <a:moveTo>
                      <a:pt x="543533" y="240"/>
                    </a:moveTo>
                    <a:lnTo>
                      <a:pt x="529659" y="240"/>
                    </a:lnTo>
                    <a:lnTo>
                      <a:pt x="546339" y="87798"/>
                    </a:lnTo>
                    <a:lnTo>
                      <a:pt x="562632" y="87798"/>
                    </a:lnTo>
                    <a:lnTo>
                      <a:pt x="565619" y="69777"/>
                    </a:lnTo>
                    <a:lnTo>
                      <a:pt x="555155" y="69777"/>
                    </a:lnTo>
                    <a:lnTo>
                      <a:pt x="543533" y="240"/>
                    </a:lnTo>
                    <a:close/>
                  </a:path>
                  <a:path w="2271394" h="109855">
                    <a:moveTo>
                      <a:pt x="584843" y="19266"/>
                    </a:moveTo>
                    <a:lnTo>
                      <a:pt x="574034" y="19266"/>
                    </a:lnTo>
                    <a:lnTo>
                      <a:pt x="585144" y="87798"/>
                    </a:lnTo>
                    <a:lnTo>
                      <a:pt x="601426" y="87798"/>
                    </a:lnTo>
                    <a:lnTo>
                      <a:pt x="604952" y="69777"/>
                    </a:lnTo>
                    <a:lnTo>
                      <a:pt x="593301" y="69777"/>
                    </a:lnTo>
                    <a:lnTo>
                      <a:pt x="584843" y="19266"/>
                    </a:lnTo>
                    <a:close/>
                  </a:path>
                  <a:path w="2271394" h="109855">
                    <a:moveTo>
                      <a:pt x="581657" y="240"/>
                    </a:moveTo>
                    <a:lnTo>
                      <a:pt x="566684" y="240"/>
                    </a:lnTo>
                    <a:lnTo>
                      <a:pt x="555281" y="69777"/>
                    </a:lnTo>
                    <a:lnTo>
                      <a:pt x="565619" y="69777"/>
                    </a:lnTo>
                    <a:lnTo>
                      <a:pt x="573992" y="19266"/>
                    </a:lnTo>
                    <a:lnTo>
                      <a:pt x="584843" y="19266"/>
                    </a:lnTo>
                    <a:lnTo>
                      <a:pt x="581657" y="240"/>
                    </a:lnTo>
                    <a:close/>
                  </a:path>
                  <a:path w="2271394" h="109855">
                    <a:moveTo>
                      <a:pt x="618557" y="240"/>
                    </a:moveTo>
                    <a:lnTo>
                      <a:pt x="604934" y="240"/>
                    </a:lnTo>
                    <a:lnTo>
                      <a:pt x="593416" y="69777"/>
                    </a:lnTo>
                    <a:lnTo>
                      <a:pt x="604952" y="69777"/>
                    </a:lnTo>
                    <a:lnTo>
                      <a:pt x="618557" y="240"/>
                    </a:lnTo>
                    <a:close/>
                  </a:path>
                  <a:path w="2271394" h="109855">
                    <a:moveTo>
                      <a:pt x="691455" y="20240"/>
                    </a:moveTo>
                    <a:lnTo>
                      <a:pt x="675099" y="20240"/>
                    </a:lnTo>
                    <a:lnTo>
                      <a:pt x="669005" y="22857"/>
                    </a:lnTo>
                    <a:lnTo>
                      <a:pt x="658702" y="55432"/>
                    </a:lnTo>
                    <a:lnTo>
                      <a:pt x="659110" y="63988"/>
                    </a:lnTo>
                    <a:lnTo>
                      <a:pt x="675183" y="89526"/>
                    </a:lnTo>
                    <a:lnTo>
                      <a:pt x="691193" y="89526"/>
                    </a:lnTo>
                    <a:lnTo>
                      <a:pt x="697130" y="87232"/>
                    </a:lnTo>
                    <a:lnTo>
                      <a:pt x="701130" y="82657"/>
                    </a:lnTo>
                    <a:lnTo>
                      <a:pt x="703004" y="79830"/>
                    </a:lnTo>
                    <a:lnTo>
                      <a:pt x="683350" y="79830"/>
                    </a:lnTo>
                    <a:lnTo>
                      <a:pt x="678525" y="78303"/>
                    </a:lnTo>
                    <a:lnTo>
                      <a:pt x="675076" y="73725"/>
                    </a:lnTo>
                    <a:lnTo>
                      <a:pt x="673005" y="66100"/>
                    </a:lnTo>
                    <a:lnTo>
                      <a:pt x="672314" y="55432"/>
                    </a:lnTo>
                    <a:lnTo>
                      <a:pt x="672314" y="46103"/>
                    </a:lnTo>
                    <a:lnTo>
                      <a:pt x="673246" y="39454"/>
                    </a:lnTo>
                    <a:lnTo>
                      <a:pt x="676848" y="31758"/>
                    </a:lnTo>
                    <a:lnTo>
                      <a:pt x="679591" y="29925"/>
                    </a:lnTo>
                    <a:lnTo>
                      <a:pt x="702906" y="29925"/>
                    </a:lnTo>
                    <a:lnTo>
                      <a:pt x="701371" y="27465"/>
                    </a:lnTo>
                    <a:lnTo>
                      <a:pt x="697455" y="22658"/>
                    </a:lnTo>
                    <a:lnTo>
                      <a:pt x="691455" y="20240"/>
                    </a:lnTo>
                    <a:close/>
                  </a:path>
                  <a:path w="2271394" h="109855">
                    <a:moveTo>
                      <a:pt x="702906" y="29925"/>
                    </a:moveTo>
                    <a:lnTo>
                      <a:pt x="687350" y="29925"/>
                    </a:lnTo>
                    <a:lnTo>
                      <a:pt x="690261" y="31841"/>
                    </a:lnTo>
                    <a:lnTo>
                      <a:pt x="693853" y="39538"/>
                    </a:lnTo>
                    <a:lnTo>
                      <a:pt x="694764" y="46103"/>
                    </a:lnTo>
                    <a:lnTo>
                      <a:pt x="694764" y="55432"/>
                    </a:lnTo>
                    <a:lnTo>
                      <a:pt x="694049" y="66100"/>
                    </a:lnTo>
                    <a:lnTo>
                      <a:pt x="691908" y="73725"/>
                    </a:lnTo>
                    <a:lnTo>
                      <a:pt x="688341" y="78303"/>
                    </a:lnTo>
                    <a:lnTo>
                      <a:pt x="683350" y="79830"/>
                    </a:lnTo>
                    <a:lnTo>
                      <a:pt x="703004" y="79830"/>
                    </a:lnTo>
                    <a:lnTo>
                      <a:pt x="704301" y="77871"/>
                    </a:lnTo>
                    <a:lnTo>
                      <a:pt x="706562" y="71742"/>
                    </a:lnTo>
                    <a:lnTo>
                      <a:pt x="707915" y="64264"/>
                    </a:lnTo>
                    <a:lnTo>
                      <a:pt x="708365" y="55432"/>
                    </a:lnTo>
                    <a:lnTo>
                      <a:pt x="707944" y="46638"/>
                    </a:lnTo>
                    <a:lnTo>
                      <a:pt x="707886" y="46103"/>
                    </a:lnTo>
                    <a:lnTo>
                      <a:pt x="706623" y="38684"/>
                    </a:lnTo>
                    <a:lnTo>
                      <a:pt x="704438" y="32382"/>
                    </a:lnTo>
                    <a:lnTo>
                      <a:pt x="702906" y="29925"/>
                    </a:lnTo>
                    <a:close/>
                  </a:path>
                  <a:path w="2271394" h="109855">
                    <a:moveTo>
                      <a:pt x="767044" y="21946"/>
                    </a:moveTo>
                    <a:lnTo>
                      <a:pt x="753799" y="21946"/>
                    </a:lnTo>
                    <a:lnTo>
                      <a:pt x="753799" y="87798"/>
                    </a:lnTo>
                    <a:lnTo>
                      <a:pt x="767044" y="87798"/>
                    </a:lnTo>
                    <a:lnTo>
                      <a:pt x="767044" y="43077"/>
                    </a:lnTo>
                    <a:lnTo>
                      <a:pt x="768426" y="39234"/>
                    </a:lnTo>
                    <a:lnTo>
                      <a:pt x="773651" y="34176"/>
                    </a:lnTo>
                    <a:lnTo>
                      <a:pt x="776636" y="32993"/>
                    </a:lnTo>
                    <a:lnTo>
                      <a:pt x="785682" y="32993"/>
                    </a:lnTo>
                    <a:lnTo>
                      <a:pt x="785682" y="31999"/>
                    </a:lnTo>
                    <a:lnTo>
                      <a:pt x="767044" y="31999"/>
                    </a:lnTo>
                    <a:lnTo>
                      <a:pt x="767044" y="21946"/>
                    </a:lnTo>
                    <a:close/>
                  </a:path>
                  <a:path w="2271394" h="109855">
                    <a:moveTo>
                      <a:pt x="785682" y="32993"/>
                    </a:moveTo>
                    <a:lnTo>
                      <a:pt x="781714" y="32993"/>
                    </a:lnTo>
                    <a:lnTo>
                      <a:pt x="783546" y="33161"/>
                    </a:lnTo>
                    <a:lnTo>
                      <a:pt x="785682" y="33485"/>
                    </a:lnTo>
                    <a:lnTo>
                      <a:pt x="785682" y="32993"/>
                    </a:lnTo>
                    <a:close/>
                  </a:path>
                  <a:path w="2271394" h="109855">
                    <a:moveTo>
                      <a:pt x="782709" y="20240"/>
                    </a:moveTo>
                    <a:lnTo>
                      <a:pt x="775400" y="20240"/>
                    </a:lnTo>
                    <a:lnTo>
                      <a:pt x="770500" y="24156"/>
                    </a:lnTo>
                    <a:lnTo>
                      <a:pt x="767170" y="31999"/>
                    </a:lnTo>
                    <a:lnTo>
                      <a:pt x="785682" y="31999"/>
                    </a:lnTo>
                    <a:lnTo>
                      <a:pt x="785682" y="20606"/>
                    </a:lnTo>
                    <a:lnTo>
                      <a:pt x="785515" y="20606"/>
                    </a:lnTo>
                    <a:lnTo>
                      <a:pt x="783504" y="20303"/>
                    </a:lnTo>
                    <a:lnTo>
                      <a:pt x="782709" y="20240"/>
                    </a:lnTo>
                    <a:close/>
                  </a:path>
                  <a:path w="2271394" h="109855">
                    <a:moveTo>
                      <a:pt x="841660" y="240"/>
                    </a:moveTo>
                    <a:lnTo>
                      <a:pt x="828414" y="240"/>
                    </a:lnTo>
                    <a:lnTo>
                      <a:pt x="828414" y="87798"/>
                    </a:lnTo>
                    <a:lnTo>
                      <a:pt x="841660" y="87798"/>
                    </a:lnTo>
                    <a:lnTo>
                      <a:pt x="841660" y="66835"/>
                    </a:lnTo>
                    <a:lnTo>
                      <a:pt x="849010" y="57642"/>
                    </a:lnTo>
                    <a:lnTo>
                      <a:pt x="863519" y="57642"/>
                    </a:lnTo>
                    <a:lnTo>
                      <a:pt x="859336" y="50166"/>
                    </a:lnTo>
                    <a:lnTo>
                      <a:pt x="841660" y="50166"/>
                    </a:lnTo>
                    <a:lnTo>
                      <a:pt x="841660" y="240"/>
                    </a:lnTo>
                    <a:close/>
                  </a:path>
                  <a:path w="2271394" h="109855">
                    <a:moveTo>
                      <a:pt x="863519" y="57642"/>
                    </a:moveTo>
                    <a:lnTo>
                      <a:pt x="849010" y="57642"/>
                    </a:lnTo>
                    <a:lnTo>
                      <a:pt x="865575" y="87798"/>
                    </a:lnTo>
                    <a:lnTo>
                      <a:pt x="880392" y="87798"/>
                    </a:lnTo>
                    <a:lnTo>
                      <a:pt x="863519" y="57642"/>
                    </a:lnTo>
                    <a:close/>
                  </a:path>
                  <a:path w="2271394" h="109855">
                    <a:moveTo>
                      <a:pt x="877345" y="21946"/>
                    </a:moveTo>
                    <a:lnTo>
                      <a:pt x="862507" y="21946"/>
                    </a:lnTo>
                    <a:lnTo>
                      <a:pt x="841901" y="50166"/>
                    </a:lnTo>
                    <a:lnTo>
                      <a:pt x="859336" y="50166"/>
                    </a:lnTo>
                    <a:lnTo>
                      <a:pt x="857743" y="47317"/>
                    </a:lnTo>
                    <a:lnTo>
                      <a:pt x="877345" y="21946"/>
                    </a:lnTo>
                    <a:close/>
                  </a:path>
                  <a:path w="2271394" h="109855">
                    <a:moveTo>
                      <a:pt x="1039528" y="240"/>
                    </a:moveTo>
                    <a:lnTo>
                      <a:pt x="1012911" y="240"/>
                    </a:lnTo>
                    <a:lnTo>
                      <a:pt x="1012911" y="87798"/>
                    </a:lnTo>
                    <a:lnTo>
                      <a:pt x="1026890" y="87798"/>
                    </a:lnTo>
                    <a:lnTo>
                      <a:pt x="1026890" y="51757"/>
                    </a:lnTo>
                    <a:lnTo>
                      <a:pt x="1046962" y="51757"/>
                    </a:lnTo>
                    <a:lnTo>
                      <a:pt x="1052512" y="49694"/>
                    </a:lnTo>
                    <a:lnTo>
                      <a:pt x="1057182" y="45611"/>
                    </a:lnTo>
                    <a:lnTo>
                      <a:pt x="1062323" y="40962"/>
                    </a:lnTo>
                    <a:lnTo>
                      <a:pt x="1026890" y="40846"/>
                    </a:lnTo>
                    <a:lnTo>
                      <a:pt x="1026890" y="11151"/>
                    </a:lnTo>
                    <a:lnTo>
                      <a:pt x="1061020" y="11151"/>
                    </a:lnTo>
                    <a:lnTo>
                      <a:pt x="1058556" y="6867"/>
                    </a:lnTo>
                    <a:lnTo>
                      <a:pt x="1050624" y="1897"/>
                    </a:lnTo>
                    <a:lnTo>
                      <a:pt x="1039528" y="240"/>
                    </a:lnTo>
                    <a:close/>
                  </a:path>
                  <a:path w="2271394" h="109855">
                    <a:moveTo>
                      <a:pt x="1061020" y="11151"/>
                    </a:moveTo>
                    <a:lnTo>
                      <a:pt x="1046030" y="11151"/>
                    </a:lnTo>
                    <a:lnTo>
                      <a:pt x="1050439" y="16072"/>
                    </a:lnTo>
                    <a:lnTo>
                      <a:pt x="1050439" y="30700"/>
                    </a:lnTo>
                    <a:lnTo>
                      <a:pt x="1049245" y="34396"/>
                    </a:lnTo>
                    <a:lnTo>
                      <a:pt x="1044502" y="39538"/>
                    </a:lnTo>
                    <a:lnTo>
                      <a:pt x="1041350" y="40846"/>
                    </a:lnTo>
                    <a:lnTo>
                      <a:pt x="1062370" y="40846"/>
                    </a:lnTo>
                    <a:lnTo>
                      <a:pt x="1064909" y="34658"/>
                    </a:lnTo>
                    <a:lnTo>
                      <a:pt x="1064789" y="25863"/>
                    </a:lnTo>
                    <a:lnTo>
                      <a:pt x="1063320" y="15149"/>
                    </a:lnTo>
                    <a:lnTo>
                      <a:pt x="1061020" y="11151"/>
                    </a:lnTo>
                    <a:close/>
                  </a:path>
                  <a:path w="2271394" h="109855">
                    <a:moveTo>
                      <a:pt x="1123683" y="240"/>
                    </a:moveTo>
                    <a:lnTo>
                      <a:pt x="1110458" y="240"/>
                    </a:lnTo>
                    <a:lnTo>
                      <a:pt x="1110458" y="87798"/>
                    </a:lnTo>
                    <a:lnTo>
                      <a:pt x="1123683" y="87798"/>
                    </a:lnTo>
                    <a:lnTo>
                      <a:pt x="1123683" y="240"/>
                    </a:lnTo>
                    <a:close/>
                  </a:path>
                  <a:path w="2271394" h="109855">
                    <a:moveTo>
                      <a:pt x="1215014" y="29789"/>
                    </a:moveTo>
                    <a:lnTo>
                      <a:pt x="1200047" y="29789"/>
                    </a:lnTo>
                    <a:lnTo>
                      <a:pt x="1203094" y="33203"/>
                    </a:lnTo>
                    <a:lnTo>
                      <a:pt x="1203094" y="43077"/>
                    </a:lnTo>
                    <a:lnTo>
                      <a:pt x="1202036" y="45171"/>
                    </a:lnTo>
                    <a:lnTo>
                      <a:pt x="1199921" y="46228"/>
                    </a:lnTo>
                    <a:lnTo>
                      <a:pt x="1197565" y="47464"/>
                    </a:lnTo>
                    <a:lnTo>
                      <a:pt x="1193366" y="48825"/>
                    </a:lnTo>
                    <a:lnTo>
                      <a:pt x="1181189" y="51851"/>
                    </a:lnTo>
                    <a:lnTo>
                      <a:pt x="1176864" y="53820"/>
                    </a:lnTo>
                    <a:lnTo>
                      <a:pt x="1171273" y="59307"/>
                    </a:lnTo>
                    <a:lnTo>
                      <a:pt x="1169754" y="63924"/>
                    </a:lnTo>
                    <a:lnTo>
                      <a:pt x="1169754" y="70133"/>
                    </a:lnTo>
                    <a:lnTo>
                      <a:pt x="1170864" y="78636"/>
                    </a:lnTo>
                    <a:lnTo>
                      <a:pt x="1174157" y="84679"/>
                    </a:lnTo>
                    <a:lnTo>
                      <a:pt x="1179667" y="88314"/>
                    </a:lnTo>
                    <a:lnTo>
                      <a:pt x="1187387" y="89526"/>
                    </a:lnTo>
                    <a:lnTo>
                      <a:pt x="1191230" y="89526"/>
                    </a:lnTo>
                    <a:lnTo>
                      <a:pt x="1203460" y="80081"/>
                    </a:lnTo>
                    <a:lnTo>
                      <a:pt x="1215837" y="80081"/>
                    </a:lnTo>
                    <a:lnTo>
                      <a:pt x="1215837" y="79714"/>
                    </a:lnTo>
                    <a:lnTo>
                      <a:pt x="1185838" y="79714"/>
                    </a:lnTo>
                    <a:lnTo>
                      <a:pt x="1183105" y="76280"/>
                    </a:lnTo>
                    <a:lnTo>
                      <a:pt x="1183105" y="64165"/>
                    </a:lnTo>
                    <a:lnTo>
                      <a:pt x="1185639" y="60448"/>
                    </a:lnTo>
                    <a:lnTo>
                      <a:pt x="1190696" y="58260"/>
                    </a:lnTo>
                    <a:lnTo>
                      <a:pt x="1197806" y="55673"/>
                    </a:lnTo>
                    <a:lnTo>
                      <a:pt x="1200434" y="54783"/>
                    </a:lnTo>
                    <a:lnTo>
                      <a:pt x="1202193" y="53820"/>
                    </a:lnTo>
                    <a:lnTo>
                      <a:pt x="1203094" y="52846"/>
                    </a:lnTo>
                    <a:lnTo>
                      <a:pt x="1215837" y="52846"/>
                    </a:lnTo>
                    <a:lnTo>
                      <a:pt x="1215837" y="32177"/>
                    </a:lnTo>
                    <a:lnTo>
                      <a:pt x="1215014" y="29789"/>
                    </a:lnTo>
                    <a:close/>
                  </a:path>
                  <a:path w="2271394" h="109855">
                    <a:moveTo>
                      <a:pt x="1215837" y="80081"/>
                    </a:moveTo>
                    <a:lnTo>
                      <a:pt x="1203586" y="80081"/>
                    </a:lnTo>
                    <a:lnTo>
                      <a:pt x="1204026" y="85589"/>
                    </a:lnTo>
                    <a:lnTo>
                      <a:pt x="1206403" y="87840"/>
                    </a:lnTo>
                    <a:lnTo>
                      <a:pt x="1210811" y="88405"/>
                    </a:lnTo>
                    <a:lnTo>
                      <a:pt x="1211554" y="88405"/>
                    </a:lnTo>
                    <a:lnTo>
                      <a:pt x="1220748" y="88039"/>
                    </a:lnTo>
                    <a:lnTo>
                      <a:pt x="1220674" y="84039"/>
                    </a:lnTo>
                    <a:lnTo>
                      <a:pt x="1216748" y="81662"/>
                    </a:lnTo>
                    <a:lnTo>
                      <a:pt x="1215837" y="80238"/>
                    </a:lnTo>
                    <a:lnTo>
                      <a:pt x="1215837" y="80081"/>
                    </a:lnTo>
                    <a:close/>
                  </a:path>
                  <a:path w="2271394" h="109855">
                    <a:moveTo>
                      <a:pt x="1215837" y="52846"/>
                    </a:moveTo>
                    <a:lnTo>
                      <a:pt x="1203094" y="52846"/>
                    </a:lnTo>
                    <a:lnTo>
                      <a:pt x="1203094" y="71683"/>
                    </a:lnTo>
                    <a:lnTo>
                      <a:pt x="1201900" y="74385"/>
                    </a:lnTo>
                    <a:lnTo>
                      <a:pt x="1197063" y="78636"/>
                    </a:lnTo>
                    <a:lnTo>
                      <a:pt x="1194330" y="79714"/>
                    </a:lnTo>
                    <a:lnTo>
                      <a:pt x="1215837" y="79714"/>
                    </a:lnTo>
                    <a:lnTo>
                      <a:pt x="1215837" y="52846"/>
                    </a:lnTo>
                    <a:close/>
                  </a:path>
                  <a:path w="2271394" h="109855">
                    <a:moveTo>
                      <a:pt x="1201733" y="20240"/>
                    </a:moveTo>
                    <a:lnTo>
                      <a:pt x="1186047" y="20240"/>
                    </a:lnTo>
                    <a:lnTo>
                      <a:pt x="1180341" y="21999"/>
                    </a:lnTo>
                    <a:lnTo>
                      <a:pt x="1173220" y="29014"/>
                    </a:lnTo>
                    <a:lnTo>
                      <a:pt x="1171451" y="34501"/>
                    </a:lnTo>
                    <a:lnTo>
                      <a:pt x="1171451" y="41935"/>
                    </a:lnTo>
                    <a:lnTo>
                      <a:pt x="1183974" y="41935"/>
                    </a:lnTo>
                    <a:lnTo>
                      <a:pt x="1183890" y="33852"/>
                    </a:lnTo>
                    <a:lnTo>
                      <a:pt x="1187220" y="29789"/>
                    </a:lnTo>
                    <a:lnTo>
                      <a:pt x="1215014" y="29789"/>
                    </a:lnTo>
                    <a:lnTo>
                      <a:pt x="1214151" y="27287"/>
                    </a:lnTo>
                    <a:lnTo>
                      <a:pt x="1207366" y="21643"/>
                    </a:lnTo>
                    <a:lnTo>
                      <a:pt x="1201733" y="20240"/>
                    </a:lnTo>
                    <a:close/>
                  </a:path>
                  <a:path w="2271394" h="109855">
                    <a:moveTo>
                      <a:pt x="1263720" y="99190"/>
                    </a:moveTo>
                    <a:lnTo>
                      <a:pt x="1263720" y="108886"/>
                    </a:lnTo>
                    <a:lnTo>
                      <a:pt x="1265919" y="109211"/>
                    </a:lnTo>
                    <a:lnTo>
                      <a:pt x="1268662" y="109378"/>
                    </a:lnTo>
                    <a:lnTo>
                      <a:pt x="1276913" y="109378"/>
                    </a:lnTo>
                    <a:lnTo>
                      <a:pt x="1280777" y="108363"/>
                    </a:lnTo>
                    <a:lnTo>
                      <a:pt x="1286568" y="103944"/>
                    </a:lnTo>
                    <a:lnTo>
                      <a:pt x="1288903" y="99829"/>
                    </a:lnTo>
                    <a:lnTo>
                      <a:pt x="1288971" y="99567"/>
                    </a:lnTo>
                    <a:lnTo>
                      <a:pt x="1266956" y="99567"/>
                    </a:lnTo>
                    <a:lnTo>
                      <a:pt x="1265113" y="99441"/>
                    </a:lnTo>
                    <a:lnTo>
                      <a:pt x="1263720" y="99190"/>
                    </a:lnTo>
                    <a:close/>
                  </a:path>
                  <a:path w="2271394" h="109855">
                    <a:moveTo>
                      <a:pt x="1273908" y="21946"/>
                    </a:moveTo>
                    <a:lnTo>
                      <a:pt x="1259668" y="21946"/>
                    </a:lnTo>
                    <a:lnTo>
                      <a:pt x="1278798" y="88656"/>
                    </a:lnTo>
                    <a:lnTo>
                      <a:pt x="1277196" y="93410"/>
                    </a:lnTo>
                    <a:lnTo>
                      <a:pt x="1276463" y="95766"/>
                    </a:lnTo>
                    <a:lnTo>
                      <a:pt x="1275165" y="98300"/>
                    </a:lnTo>
                    <a:lnTo>
                      <a:pt x="1272746" y="99567"/>
                    </a:lnTo>
                    <a:lnTo>
                      <a:pt x="1288971" y="99567"/>
                    </a:lnTo>
                    <a:lnTo>
                      <a:pt x="1290452" y="93934"/>
                    </a:lnTo>
                    <a:lnTo>
                      <a:pt x="1296329" y="71966"/>
                    </a:lnTo>
                    <a:lnTo>
                      <a:pt x="1285301" y="71966"/>
                    </a:lnTo>
                    <a:lnTo>
                      <a:pt x="1273908" y="21946"/>
                    </a:lnTo>
                    <a:close/>
                  </a:path>
                  <a:path w="2271394" h="109855">
                    <a:moveTo>
                      <a:pt x="1309708" y="21946"/>
                    </a:moveTo>
                    <a:lnTo>
                      <a:pt x="1295730" y="21946"/>
                    </a:lnTo>
                    <a:lnTo>
                      <a:pt x="1285552" y="71966"/>
                    </a:lnTo>
                    <a:lnTo>
                      <a:pt x="1296329" y="71966"/>
                    </a:lnTo>
                    <a:lnTo>
                      <a:pt x="1309708" y="21946"/>
                    </a:lnTo>
                    <a:close/>
                  </a:path>
                  <a:path w="2271394" h="109855">
                    <a:moveTo>
                      <a:pt x="1473483" y="12397"/>
                    </a:moveTo>
                    <a:lnTo>
                      <a:pt x="1459505" y="12397"/>
                    </a:lnTo>
                    <a:lnTo>
                      <a:pt x="1459505" y="87798"/>
                    </a:lnTo>
                    <a:lnTo>
                      <a:pt x="1473483" y="87798"/>
                    </a:lnTo>
                    <a:lnTo>
                      <a:pt x="1473483" y="12397"/>
                    </a:lnTo>
                    <a:close/>
                  </a:path>
                  <a:path w="2271394" h="109855">
                    <a:moveTo>
                      <a:pt x="1494205" y="240"/>
                    </a:moveTo>
                    <a:lnTo>
                      <a:pt x="1438657" y="240"/>
                    </a:lnTo>
                    <a:lnTo>
                      <a:pt x="1438657" y="12397"/>
                    </a:lnTo>
                    <a:lnTo>
                      <a:pt x="1494205" y="12397"/>
                    </a:lnTo>
                    <a:lnTo>
                      <a:pt x="1494205" y="240"/>
                    </a:lnTo>
                    <a:close/>
                  </a:path>
                  <a:path w="2271394" h="109855">
                    <a:moveTo>
                      <a:pt x="1550434" y="240"/>
                    </a:moveTo>
                    <a:lnTo>
                      <a:pt x="1537188" y="240"/>
                    </a:lnTo>
                    <a:lnTo>
                      <a:pt x="1537188" y="87798"/>
                    </a:lnTo>
                    <a:lnTo>
                      <a:pt x="1550434" y="87798"/>
                    </a:lnTo>
                    <a:lnTo>
                      <a:pt x="1550434" y="39234"/>
                    </a:lnTo>
                    <a:lnTo>
                      <a:pt x="1551732" y="35883"/>
                    </a:lnTo>
                    <a:lnTo>
                      <a:pt x="1554350" y="33611"/>
                    </a:lnTo>
                    <a:lnTo>
                      <a:pt x="1556298" y="31883"/>
                    </a:lnTo>
                    <a:lnTo>
                      <a:pt x="1558675" y="31025"/>
                    </a:lnTo>
                    <a:lnTo>
                      <a:pt x="1582338" y="31025"/>
                    </a:lnTo>
                    <a:lnTo>
                      <a:pt x="1581625" y="29664"/>
                    </a:lnTo>
                    <a:lnTo>
                      <a:pt x="1550434" y="29664"/>
                    </a:lnTo>
                    <a:lnTo>
                      <a:pt x="1550434" y="240"/>
                    </a:lnTo>
                    <a:close/>
                  </a:path>
                  <a:path w="2271394" h="109855">
                    <a:moveTo>
                      <a:pt x="1582338" y="31025"/>
                    </a:moveTo>
                    <a:lnTo>
                      <a:pt x="1567271" y="31025"/>
                    </a:lnTo>
                    <a:lnTo>
                      <a:pt x="1570161" y="34742"/>
                    </a:lnTo>
                    <a:lnTo>
                      <a:pt x="1570161" y="87798"/>
                    </a:lnTo>
                    <a:lnTo>
                      <a:pt x="1583407" y="87798"/>
                    </a:lnTo>
                    <a:lnTo>
                      <a:pt x="1583377" y="39234"/>
                    </a:lnTo>
                    <a:lnTo>
                      <a:pt x="1582460" y="31883"/>
                    </a:lnTo>
                    <a:lnTo>
                      <a:pt x="1582338" y="31025"/>
                    </a:lnTo>
                    <a:close/>
                  </a:path>
                  <a:path w="2271394" h="109855">
                    <a:moveTo>
                      <a:pt x="1566601" y="20240"/>
                    </a:moveTo>
                    <a:lnTo>
                      <a:pt x="1562685" y="20240"/>
                    </a:lnTo>
                    <a:lnTo>
                      <a:pt x="1559083" y="21371"/>
                    </a:lnTo>
                    <a:lnTo>
                      <a:pt x="1555816" y="23664"/>
                    </a:lnTo>
                    <a:lnTo>
                      <a:pt x="1553293" y="25538"/>
                    </a:lnTo>
                    <a:lnTo>
                      <a:pt x="1551523" y="27548"/>
                    </a:lnTo>
                    <a:lnTo>
                      <a:pt x="1550549" y="29664"/>
                    </a:lnTo>
                    <a:lnTo>
                      <a:pt x="1581625" y="29664"/>
                    </a:lnTo>
                    <a:lnTo>
                      <a:pt x="1579209" y="25051"/>
                    </a:lnTo>
                    <a:lnTo>
                      <a:pt x="1573958" y="21443"/>
                    </a:lnTo>
                    <a:lnTo>
                      <a:pt x="1566601" y="20240"/>
                    </a:lnTo>
                    <a:close/>
                  </a:path>
                  <a:path w="2271394" h="109855">
                    <a:moveTo>
                      <a:pt x="1645771" y="0"/>
                    </a:moveTo>
                    <a:lnTo>
                      <a:pt x="1632526" y="0"/>
                    </a:lnTo>
                    <a:lnTo>
                      <a:pt x="1632526" y="12879"/>
                    </a:lnTo>
                    <a:lnTo>
                      <a:pt x="1645771" y="12879"/>
                    </a:lnTo>
                    <a:lnTo>
                      <a:pt x="1645771" y="0"/>
                    </a:lnTo>
                    <a:close/>
                  </a:path>
                  <a:path w="2271394" h="109855">
                    <a:moveTo>
                      <a:pt x="1645771" y="21946"/>
                    </a:moveTo>
                    <a:lnTo>
                      <a:pt x="1632526" y="21946"/>
                    </a:lnTo>
                    <a:lnTo>
                      <a:pt x="1632526" y="87798"/>
                    </a:lnTo>
                    <a:lnTo>
                      <a:pt x="1645771" y="87798"/>
                    </a:lnTo>
                    <a:lnTo>
                      <a:pt x="1645771" y="21946"/>
                    </a:lnTo>
                    <a:close/>
                  </a:path>
                  <a:path w="2271394" h="109855">
                    <a:moveTo>
                      <a:pt x="1707256" y="21946"/>
                    </a:moveTo>
                    <a:lnTo>
                      <a:pt x="1694618" y="21946"/>
                    </a:lnTo>
                    <a:lnTo>
                      <a:pt x="1694618" y="87798"/>
                    </a:lnTo>
                    <a:lnTo>
                      <a:pt x="1707864" y="87798"/>
                    </a:lnTo>
                    <a:lnTo>
                      <a:pt x="1707864" y="38668"/>
                    </a:lnTo>
                    <a:lnTo>
                      <a:pt x="1709078" y="35841"/>
                    </a:lnTo>
                    <a:lnTo>
                      <a:pt x="1711539" y="33726"/>
                    </a:lnTo>
                    <a:lnTo>
                      <a:pt x="1713675" y="31925"/>
                    </a:lnTo>
                    <a:lnTo>
                      <a:pt x="1716178" y="31025"/>
                    </a:lnTo>
                    <a:lnTo>
                      <a:pt x="1740837" y="31025"/>
                    </a:lnTo>
                    <a:lnTo>
                      <a:pt x="1740837" y="29789"/>
                    </a:lnTo>
                    <a:lnTo>
                      <a:pt x="1707256" y="29789"/>
                    </a:lnTo>
                    <a:lnTo>
                      <a:pt x="1707256" y="21946"/>
                    </a:lnTo>
                    <a:close/>
                  </a:path>
                  <a:path w="2271394" h="109855">
                    <a:moveTo>
                      <a:pt x="1740837" y="31025"/>
                    </a:moveTo>
                    <a:lnTo>
                      <a:pt x="1724753" y="31025"/>
                    </a:lnTo>
                    <a:lnTo>
                      <a:pt x="1727612" y="34658"/>
                    </a:lnTo>
                    <a:lnTo>
                      <a:pt x="1727612" y="87798"/>
                    </a:lnTo>
                    <a:lnTo>
                      <a:pt x="1740837" y="87798"/>
                    </a:lnTo>
                    <a:lnTo>
                      <a:pt x="1740837" y="31025"/>
                    </a:lnTo>
                    <a:close/>
                  </a:path>
                  <a:path w="2271394" h="109855">
                    <a:moveTo>
                      <a:pt x="1735193" y="20240"/>
                    </a:moveTo>
                    <a:lnTo>
                      <a:pt x="1715832" y="20240"/>
                    </a:lnTo>
                    <a:lnTo>
                      <a:pt x="1710303" y="23433"/>
                    </a:lnTo>
                    <a:lnTo>
                      <a:pt x="1707256" y="29789"/>
                    </a:lnTo>
                    <a:lnTo>
                      <a:pt x="1740837" y="29789"/>
                    </a:lnTo>
                    <a:lnTo>
                      <a:pt x="1740837" y="26250"/>
                    </a:lnTo>
                    <a:lnTo>
                      <a:pt x="1735193" y="20240"/>
                    </a:lnTo>
                    <a:close/>
                  </a:path>
                  <a:path w="2271394" h="109855">
                    <a:moveTo>
                      <a:pt x="1802468" y="240"/>
                    </a:moveTo>
                    <a:lnTo>
                      <a:pt x="1789223" y="240"/>
                    </a:lnTo>
                    <a:lnTo>
                      <a:pt x="1789223" y="87798"/>
                    </a:lnTo>
                    <a:lnTo>
                      <a:pt x="1802468" y="87798"/>
                    </a:lnTo>
                    <a:lnTo>
                      <a:pt x="1802468" y="66835"/>
                    </a:lnTo>
                    <a:lnTo>
                      <a:pt x="1809829" y="57642"/>
                    </a:lnTo>
                    <a:lnTo>
                      <a:pt x="1824336" y="57642"/>
                    </a:lnTo>
                    <a:lnTo>
                      <a:pt x="1820155" y="50166"/>
                    </a:lnTo>
                    <a:lnTo>
                      <a:pt x="1802468" y="50166"/>
                    </a:lnTo>
                    <a:lnTo>
                      <a:pt x="1802468" y="240"/>
                    </a:lnTo>
                    <a:close/>
                  </a:path>
                  <a:path w="2271394" h="109855">
                    <a:moveTo>
                      <a:pt x="1824336" y="57642"/>
                    </a:moveTo>
                    <a:lnTo>
                      <a:pt x="1809829" y="57642"/>
                    </a:lnTo>
                    <a:lnTo>
                      <a:pt x="1826384" y="87798"/>
                    </a:lnTo>
                    <a:lnTo>
                      <a:pt x="1841200" y="87798"/>
                    </a:lnTo>
                    <a:lnTo>
                      <a:pt x="1824336" y="57642"/>
                    </a:lnTo>
                    <a:close/>
                  </a:path>
                  <a:path w="2271394" h="109855">
                    <a:moveTo>
                      <a:pt x="1838153" y="21946"/>
                    </a:moveTo>
                    <a:lnTo>
                      <a:pt x="1823316" y="21946"/>
                    </a:lnTo>
                    <a:lnTo>
                      <a:pt x="1802719" y="50166"/>
                    </a:lnTo>
                    <a:lnTo>
                      <a:pt x="1820155" y="50166"/>
                    </a:lnTo>
                    <a:lnTo>
                      <a:pt x="1818562" y="47317"/>
                    </a:lnTo>
                    <a:lnTo>
                      <a:pt x="1838153" y="21946"/>
                    </a:lnTo>
                    <a:close/>
                  </a:path>
                  <a:path w="2271394" h="109855">
                    <a:moveTo>
                      <a:pt x="1987698" y="240"/>
                    </a:moveTo>
                    <a:lnTo>
                      <a:pt x="1973720" y="240"/>
                    </a:lnTo>
                    <a:lnTo>
                      <a:pt x="1973720" y="87798"/>
                    </a:lnTo>
                    <a:lnTo>
                      <a:pt x="2021069" y="87798"/>
                    </a:lnTo>
                    <a:lnTo>
                      <a:pt x="2021069" y="75913"/>
                    </a:lnTo>
                    <a:lnTo>
                      <a:pt x="1987698" y="75913"/>
                    </a:lnTo>
                    <a:lnTo>
                      <a:pt x="1987698" y="240"/>
                    </a:lnTo>
                    <a:close/>
                  </a:path>
                  <a:path w="2271394" h="109855">
                    <a:moveTo>
                      <a:pt x="2078753" y="240"/>
                    </a:moveTo>
                    <a:lnTo>
                      <a:pt x="2064774" y="240"/>
                    </a:lnTo>
                    <a:lnTo>
                      <a:pt x="2064774" y="87798"/>
                    </a:lnTo>
                    <a:lnTo>
                      <a:pt x="2078753" y="87798"/>
                    </a:lnTo>
                    <a:lnTo>
                      <a:pt x="2078753" y="240"/>
                    </a:lnTo>
                    <a:close/>
                  </a:path>
                  <a:path w="2271394" h="109855">
                    <a:moveTo>
                      <a:pt x="2135704" y="240"/>
                    </a:moveTo>
                    <a:lnTo>
                      <a:pt x="2120867" y="240"/>
                    </a:lnTo>
                    <a:lnTo>
                      <a:pt x="2141453" y="87798"/>
                    </a:lnTo>
                    <a:lnTo>
                      <a:pt x="2159358" y="87798"/>
                    </a:lnTo>
                    <a:lnTo>
                      <a:pt x="2162716" y="73945"/>
                    </a:lnTo>
                    <a:lnTo>
                      <a:pt x="2150782" y="73945"/>
                    </a:lnTo>
                    <a:lnTo>
                      <a:pt x="2135704" y="240"/>
                    </a:lnTo>
                    <a:close/>
                  </a:path>
                  <a:path w="2271394" h="109855">
                    <a:moveTo>
                      <a:pt x="2180582" y="240"/>
                    </a:moveTo>
                    <a:lnTo>
                      <a:pt x="2165975" y="240"/>
                    </a:lnTo>
                    <a:lnTo>
                      <a:pt x="2150897" y="73945"/>
                    </a:lnTo>
                    <a:lnTo>
                      <a:pt x="2162716" y="73945"/>
                    </a:lnTo>
                    <a:lnTo>
                      <a:pt x="2180582" y="240"/>
                    </a:lnTo>
                    <a:close/>
                  </a:path>
                  <a:path w="2271394" h="109855">
                    <a:moveTo>
                      <a:pt x="2270035" y="240"/>
                    </a:moveTo>
                    <a:lnTo>
                      <a:pt x="2223063" y="240"/>
                    </a:lnTo>
                    <a:lnTo>
                      <a:pt x="2223063" y="87798"/>
                    </a:lnTo>
                    <a:lnTo>
                      <a:pt x="2271250" y="87798"/>
                    </a:lnTo>
                    <a:lnTo>
                      <a:pt x="2271250" y="75913"/>
                    </a:lnTo>
                    <a:lnTo>
                      <a:pt x="2237041" y="75913"/>
                    </a:lnTo>
                    <a:lnTo>
                      <a:pt x="2237041" y="48197"/>
                    </a:lnTo>
                    <a:lnTo>
                      <a:pt x="2268056" y="48197"/>
                    </a:lnTo>
                    <a:lnTo>
                      <a:pt x="2268056" y="36407"/>
                    </a:lnTo>
                    <a:lnTo>
                      <a:pt x="2237041" y="36407"/>
                    </a:lnTo>
                    <a:lnTo>
                      <a:pt x="2237041" y="12146"/>
                    </a:lnTo>
                    <a:lnTo>
                      <a:pt x="2270035" y="12146"/>
                    </a:lnTo>
                    <a:lnTo>
                      <a:pt x="2270035" y="240"/>
                    </a:lnTo>
                    <a:close/>
                  </a:path>
                </a:pathLst>
              </a:custGeom>
              <a:solidFill>
                <a:srgbClr val="6D6E7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6">
                <a:extLst>
                  <a:ext uri="{FF2B5EF4-FFF2-40B4-BE49-F238E27FC236}">
                    <a16:creationId xmlns:a16="http://schemas.microsoft.com/office/drawing/2014/main" id="{011ABDDA-F965-4BAE-80BD-882813EE5054}"/>
                  </a:ext>
                </a:extLst>
              </p:cNvPr>
              <p:cNvSpPr/>
              <p:nvPr/>
            </p:nvSpPr>
            <p:spPr>
              <a:xfrm>
                <a:off x="17776215" y="2321083"/>
                <a:ext cx="1463675" cy="26034"/>
              </a:xfrm>
              <a:custGeom>
                <a:avLst/>
                <a:gdLst/>
                <a:ahLst/>
                <a:cxnLst/>
                <a:rect l="l" t="t" r="r" b="b"/>
                <a:pathLst>
                  <a:path w="1463675" h="26035">
                    <a:moveTo>
                      <a:pt x="25946" y="0"/>
                    </a:moveTo>
                    <a:lnTo>
                      <a:pt x="0" y="0"/>
                    </a:lnTo>
                    <a:lnTo>
                      <a:pt x="0" y="25946"/>
                    </a:lnTo>
                    <a:lnTo>
                      <a:pt x="25946" y="25946"/>
                    </a:lnTo>
                    <a:lnTo>
                      <a:pt x="25946" y="0"/>
                    </a:lnTo>
                    <a:close/>
                  </a:path>
                  <a:path w="1463675" h="26035">
                    <a:moveTo>
                      <a:pt x="508127" y="0"/>
                    </a:moveTo>
                    <a:lnTo>
                      <a:pt x="482193" y="0"/>
                    </a:lnTo>
                    <a:lnTo>
                      <a:pt x="482193" y="25946"/>
                    </a:lnTo>
                    <a:lnTo>
                      <a:pt x="508127" y="25946"/>
                    </a:lnTo>
                    <a:lnTo>
                      <a:pt x="508127" y="0"/>
                    </a:lnTo>
                    <a:close/>
                  </a:path>
                  <a:path w="1463675" h="26035">
                    <a:moveTo>
                      <a:pt x="938530" y="0"/>
                    </a:moveTo>
                    <a:lnTo>
                      <a:pt x="912596" y="0"/>
                    </a:lnTo>
                    <a:lnTo>
                      <a:pt x="912596" y="25946"/>
                    </a:lnTo>
                    <a:lnTo>
                      <a:pt x="938530" y="25946"/>
                    </a:lnTo>
                    <a:lnTo>
                      <a:pt x="938530" y="0"/>
                    </a:lnTo>
                    <a:close/>
                  </a:path>
                  <a:path w="1463675" h="26035">
                    <a:moveTo>
                      <a:pt x="1463548" y="0"/>
                    </a:moveTo>
                    <a:lnTo>
                      <a:pt x="1437627" y="0"/>
                    </a:lnTo>
                    <a:lnTo>
                      <a:pt x="1437627" y="25946"/>
                    </a:lnTo>
                    <a:lnTo>
                      <a:pt x="1463548" y="25946"/>
                    </a:lnTo>
                    <a:lnTo>
                      <a:pt x="1463548" y="0"/>
                    </a:lnTo>
                    <a:close/>
                  </a:path>
                </a:pathLst>
              </a:custGeom>
              <a:solidFill>
                <a:srgbClr val="009DDC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8" name="object 7">
              <a:extLst>
                <a:ext uri="{FF2B5EF4-FFF2-40B4-BE49-F238E27FC236}">
                  <a16:creationId xmlns:a16="http://schemas.microsoft.com/office/drawing/2014/main" id="{161DD438-A92C-4FDC-8B5B-6B00216587EC}"/>
                </a:ext>
              </a:extLst>
            </p:cNvPr>
            <p:cNvSpPr/>
            <p:nvPr/>
          </p:nvSpPr>
          <p:spPr>
            <a:xfrm>
              <a:off x="17326906" y="1748593"/>
              <a:ext cx="2272030" cy="208915"/>
            </a:xfrm>
            <a:custGeom>
              <a:avLst/>
              <a:gdLst/>
              <a:ahLst/>
              <a:cxnLst/>
              <a:rect l="l" t="t" r="r" b="b"/>
              <a:pathLst>
                <a:path w="2272030" h="208914">
                  <a:moveTo>
                    <a:pt x="2081779" y="141964"/>
                  </a:moveTo>
                  <a:lnTo>
                    <a:pt x="2022734" y="141964"/>
                  </a:lnTo>
                  <a:lnTo>
                    <a:pt x="2022845" y="158309"/>
                  </a:lnTo>
                  <a:lnTo>
                    <a:pt x="2040314" y="197240"/>
                  </a:lnTo>
                  <a:lnTo>
                    <a:pt x="2045351" y="201020"/>
                  </a:lnTo>
                  <a:lnTo>
                    <a:pt x="2051623" y="203543"/>
                  </a:lnTo>
                  <a:lnTo>
                    <a:pt x="2065053" y="205723"/>
                  </a:lnTo>
                  <a:lnTo>
                    <a:pt x="2071415" y="206669"/>
                  </a:lnTo>
                  <a:lnTo>
                    <a:pt x="2085538" y="208559"/>
                  </a:lnTo>
                  <a:lnTo>
                    <a:pt x="2125746" y="208559"/>
                  </a:lnTo>
                  <a:lnTo>
                    <a:pt x="2164691" y="208402"/>
                  </a:lnTo>
                  <a:lnTo>
                    <a:pt x="2203629" y="207302"/>
                  </a:lnTo>
                  <a:lnTo>
                    <a:pt x="2245520" y="198112"/>
                  </a:lnTo>
                  <a:lnTo>
                    <a:pt x="2269633" y="164581"/>
                  </a:lnTo>
                  <a:lnTo>
                    <a:pt x="2105653" y="164581"/>
                  </a:lnTo>
                  <a:lnTo>
                    <a:pt x="2099360" y="163324"/>
                  </a:lnTo>
                  <a:lnTo>
                    <a:pt x="2093077" y="160811"/>
                  </a:lnTo>
                  <a:lnTo>
                    <a:pt x="2085538" y="159565"/>
                  </a:lnTo>
                  <a:lnTo>
                    <a:pt x="2083036" y="153262"/>
                  </a:lnTo>
                  <a:lnTo>
                    <a:pt x="2081779" y="144487"/>
                  </a:lnTo>
                  <a:lnTo>
                    <a:pt x="2081779" y="141964"/>
                  </a:lnTo>
                  <a:close/>
                </a:path>
                <a:path w="2272030" h="208914">
                  <a:moveTo>
                    <a:pt x="2189818" y="0"/>
                  </a:moveTo>
                  <a:lnTo>
                    <a:pt x="2093077" y="0"/>
                  </a:lnTo>
                  <a:lnTo>
                    <a:pt x="2077999" y="2513"/>
                  </a:lnTo>
                  <a:lnTo>
                    <a:pt x="2070460" y="2513"/>
                  </a:lnTo>
                  <a:lnTo>
                    <a:pt x="2062921" y="3759"/>
                  </a:lnTo>
                  <a:lnTo>
                    <a:pt x="2057905" y="6282"/>
                  </a:lnTo>
                  <a:lnTo>
                    <a:pt x="2047538" y="9604"/>
                  </a:lnTo>
                  <a:lnTo>
                    <a:pt x="2022179" y="44125"/>
                  </a:lnTo>
                  <a:lnTo>
                    <a:pt x="2020210" y="65327"/>
                  </a:lnTo>
                  <a:lnTo>
                    <a:pt x="2020874" y="77882"/>
                  </a:lnTo>
                  <a:lnTo>
                    <a:pt x="2038340" y="114659"/>
                  </a:lnTo>
                  <a:lnTo>
                    <a:pt x="2096973" y="125832"/>
                  </a:lnTo>
                  <a:lnTo>
                    <a:pt x="2172237" y="126896"/>
                  </a:lnTo>
                  <a:lnTo>
                    <a:pt x="2188582" y="126896"/>
                  </a:lnTo>
                  <a:lnTo>
                    <a:pt x="2201137" y="129420"/>
                  </a:lnTo>
                  <a:lnTo>
                    <a:pt x="2207419" y="131912"/>
                  </a:lnTo>
                  <a:lnTo>
                    <a:pt x="2209932" y="136948"/>
                  </a:lnTo>
                  <a:lnTo>
                    <a:pt x="2209932" y="153262"/>
                  </a:lnTo>
                  <a:lnTo>
                    <a:pt x="2207419" y="158309"/>
                  </a:lnTo>
                  <a:lnTo>
                    <a:pt x="2202393" y="160811"/>
                  </a:lnTo>
                  <a:lnTo>
                    <a:pt x="2189818" y="163324"/>
                  </a:lnTo>
                  <a:lnTo>
                    <a:pt x="2183535" y="163324"/>
                  </a:lnTo>
                  <a:lnTo>
                    <a:pt x="2173175" y="164051"/>
                  </a:lnTo>
                  <a:lnTo>
                    <a:pt x="2162812" y="164424"/>
                  </a:lnTo>
                  <a:lnTo>
                    <a:pt x="2152447" y="164561"/>
                  </a:lnTo>
                  <a:lnTo>
                    <a:pt x="2142081" y="164581"/>
                  </a:lnTo>
                  <a:lnTo>
                    <a:pt x="2269633" y="164581"/>
                  </a:lnTo>
                  <a:lnTo>
                    <a:pt x="2270520" y="160417"/>
                  </a:lnTo>
                  <a:lnTo>
                    <a:pt x="2271410" y="144487"/>
                  </a:lnTo>
                  <a:lnTo>
                    <a:pt x="2271394" y="141964"/>
                  </a:lnTo>
                  <a:lnTo>
                    <a:pt x="2260883" y="99945"/>
                  </a:lnTo>
                  <a:lnTo>
                    <a:pt x="2214277" y="81662"/>
                  </a:lnTo>
                  <a:lnTo>
                    <a:pt x="2197357" y="81662"/>
                  </a:lnTo>
                  <a:lnTo>
                    <a:pt x="2187723" y="81466"/>
                  </a:lnTo>
                  <a:lnTo>
                    <a:pt x="2167505" y="80602"/>
                  </a:lnTo>
                  <a:lnTo>
                    <a:pt x="2157159" y="80405"/>
                  </a:lnTo>
                  <a:lnTo>
                    <a:pt x="2109412" y="80405"/>
                  </a:lnTo>
                  <a:lnTo>
                    <a:pt x="2086805" y="76646"/>
                  </a:lnTo>
                  <a:lnTo>
                    <a:pt x="2081779" y="70364"/>
                  </a:lnTo>
                  <a:lnTo>
                    <a:pt x="2081779" y="55275"/>
                  </a:lnTo>
                  <a:lnTo>
                    <a:pt x="2084282" y="51506"/>
                  </a:lnTo>
                  <a:lnTo>
                    <a:pt x="2089318" y="49003"/>
                  </a:lnTo>
                  <a:lnTo>
                    <a:pt x="2093077" y="46490"/>
                  </a:lnTo>
                  <a:lnTo>
                    <a:pt x="2104396" y="46490"/>
                  </a:lnTo>
                  <a:lnTo>
                    <a:pt x="2115901" y="45566"/>
                  </a:lnTo>
                  <a:lnTo>
                    <a:pt x="2127642" y="44757"/>
                  </a:lnTo>
                  <a:lnTo>
                    <a:pt x="2139382" y="44184"/>
                  </a:lnTo>
                  <a:lnTo>
                    <a:pt x="2150887" y="43967"/>
                  </a:lnTo>
                  <a:lnTo>
                    <a:pt x="2262685" y="43967"/>
                  </a:lnTo>
                  <a:lnTo>
                    <a:pt x="2260182" y="31412"/>
                  </a:lnTo>
                  <a:lnTo>
                    <a:pt x="2227513" y="3759"/>
                  </a:lnTo>
                  <a:lnTo>
                    <a:pt x="2199246" y="58"/>
                  </a:lnTo>
                  <a:lnTo>
                    <a:pt x="2189818" y="0"/>
                  </a:lnTo>
                  <a:close/>
                </a:path>
                <a:path w="2272030" h="208914">
                  <a:moveTo>
                    <a:pt x="2214125" y="81644"/>
                  </a:moveTo>
                  <a:lnTo>
                    <a:pt x="2197357" y="81662"/>
                  </a:lnTo>
                  <a:lnTo>
                    <a:pt x="2214277" y="81662"/>
                  </a:lnTo>
                  <a:lnTo>
                    <a:pt x="2214125" y="81644"/>
                  </a:lnTo>
                  <a:close/>
                </a:path>
                <a:path w="2272030" h="208914">
                  <a:moveTo>
                    <a:pt x="2262685" y="43967"/>
                  </a:moveTo>
                  <a:lnTo>
                    <a:pt x="2150887" y="43967"/>
                  </a:lnTo>
                  <a:lnTo>
                    <a:pt x="2157689" y="43987"/>
                  </a:lnTo>
                  <a:lnTo>
                    <a:pt x="2164854" y="44125"/>
                  </a:lnTo>
                  <a:lnTo>
                    <a:pt x="2172260" y="44501"/>
                  </a:lnTo>
                  <a:lnTo>
                    <a:pt x="2179787" y="45234"/>
                  </a:lnTo>
                  <a:lnTo>
                    <a:pt x="2187315" y="45234"/>
                  </a:lnTo>
                  <a:lnTo>
                    <a:pt x="2192341" y="46490"/>
                  </a:lnTo>
                  <a:lnTo>
                    <a:pt x="2197357" y="49003"/>
                  </a:lnTo>
                  <a:lnTo>
                    <a:pt x="2201137" y="51506"/>
                  </a:lnTo>
                  <a:lnTo>
                    <a:pt x="2203629" y="56532"/>
                  </a:lnTo>
                  <a:lnTo>
                    <a:pt x="2203629" y="64060"/>
                  </a:lnTo>
                  <a:lnTo>
                    <a:pt x="2262685" y="64060"/>
                  </a:lnTo>
                  <a:lnTo>
                    <a:pt x="2262685" y="43967"/>
                  </a:lnTo>
                  <a:close/>
                </a:path>
                <a:path w="2272030" h="208914">
                  <a:moveTo>
                    <a:pt x="1124436" y="2513"/>
                  </a:moveTo>
                  <a:lnTo>
                    <a:pt x="1060355" y="2513"/>
                  </a:lnTo>
                  <a:lnTo>
                    <a:pt x="1144541" y="207302"/>
                  </a:lnTo>
                  <a:lnTo>
                    <a:pt x="1228716" y="207302"/>
                  </a:lnTo>
                  <a:lnTo>
                    <a:pt x="1245187" y="158309"/>
                  </a:lnTo>
                  <a:lnTo>
                    <a:pt x="1186005" y="158309"/>
                  </a:lnTo>
                  <a:lnTo>
                    <a:pt x="1124436" y="2513"/>
                  </a:lnTo>
                  <a:close/>
                </a:path>
                <a:path w="2272030" h="208914">
                  <a:moveTo>
                    <a:pt x="1336185" y="61568"/>
                  </a:moveTo>
                  <a:lnTo>
                    <a:pt x="1277709" y="61568"/>
                  </a:lnTo>
                  <a:lnTo>
                    <a:pt x="1322933" y="207302"/>
                  </a:lnTo>
                  <a:lnTo>
                    <a:pt x="1409622" y="207302"/>
                  </a:lnTo>
                  <a:lnTo>
                    <a:pt x="1430063" y="158309"/>
                  </a:lnTo>
                  <a:lnTo>
                    <a:pt x="1368167" y="158309"/>
                  </a:lnTo>
                  <a:lnTo>
                    <a:pt x="1336185" y="61568"/>
                  </a:lnTo>
                  <a:close/>
                </a:path>
                <a:path w="2272030" h="208914">
                  <a:moveTo>
                    <a:pt x="1659645" y="2513"/>
                  </a:moveTo>
                  <a:lnTo>
                    <a:pt x="1575470" y="2513"/>
                  </a:lnTo>
                  <a:lnTo>
                    <a:pt x="1461128" y="207302"/>
                  </a:lnTo>
                  <a:lnTo>
                    <a:pt x="1530236" y="207302"/>
                  </a:lnTo>
                  <a:lnTo>
                    <a:pt x="1551586" y="169596"/>
                  </a:lnTo>
                  <a:lnTo>
                    <a:pt x="1750876" y="169596"/>
                  </a:lnTo>
                  <a:lnTo>
                    <a:pt x="1728247" y="128153"/>
                  </a:lnTo>
                  <a:lnTo>
                    <a:pt x="1572946" y="128153"/>
                  </a:lnTo>
                  <a:lnTo>
                    <a:pt x="1616924" y="46490"/>
                  </a:lnTo>
                  <a:lnTo>
                    <a:pt x="1683658" y="46490"/>
                  </a:lnTo>
                  <a:lnTo>
                    <a:pt x="1659645" y="2513"/>
                  </a:lnTo>
                  <a:close/>
                </a:path>
                <a:path w="2272030" h="208914">
                  <a:moveTo>
                    <a:pt x="1750876" y="169596"/>
                  </a:moveTo>
                  <a:lnTo>
                    <a:pt x="1683519" y="169596"/>
                  </a:lnTo>
                  <a:lnTo>
                    <a:pt x="1702356" y="207302"/>
                  </a:lnTo>
                  <a:lnTo>
                    <a:pt x="1771464" y="207302"/>
                  </a:lnTo>
                  <a:lnTo>
                    <a:pt x="1750876" y="169596"/>
                  </a:lnTo>
                  <a:close/>
                </a:path>
                <a:path w="2272030" h="208914">
                  <a:moveTo>
                    <a:pt x="1809159" y="2513"/>
                  </a:moveTo>
                  <a:lnTo>
                    <a:pt x="1733769" y="2513"/>
                  </a:lnTo>
                  <a:lnTo>
                    <a:pt x="1845598" y="135692"/>
                  </a:lnTo>
                  <a:lnTo>
                    <a:pt x="1845598" y="207302"/>
                  </a:lnTo>
                  <a:lnTo>
                    <a:pt x="1904643" y="207302"/>
                  </a:lnTo>
                  <a:lnTo>
                    <a:pt x="1904643" y="135692"/>
                  </a:lnTo>
                  <a:lnTo>
                    <a:pt x="1945321" y="86688"/>
                  </a:lnTo>
                  <a:lnTo>
                    <a:pt x="1874487" y="86688"/>
                  </a:lnTo>
                  <a:lnTo>
                    <a:pt x="1809159" y="2513"/>
                  </a:lnTo>
                  <a:close/>
                </a:path>
                <a:path w="2272030" h="208914">
                  <a:moveTo>
                    <a:pt x="1316661" y="2513"/>
                  </a:moveTo>
                  <a:lnTo>
                    <a:pt x="1240025" y="2513"/>
                  </a:lnTo>
                  <a:lnTo>
                    <a:pt x="1186005" y="158309"/>
                  </a:lnTo>
                  <a:lnTo>
                    <a:pt x="1245187" y="158309"/>
                  </a:lnTo>
                  <a:lnTo>
                    <a:pt x="1277709" y="61568"/>
                  </a:lnTo>
                  <a:lnTo>
                    <a:pt x="1336185" y="61568"/>
                  </a:lnTo>
                  <a:lnTo>
                    <a:pt x="1316661" y="2513"/>
                  </a:lnTo>
                  <a:close/>
                </a:path>
                <a:path w="2272030" h="208914">
                  <a:moveTo>
                    <a:pt x="1495064" y="2513"/>
                  </a:moveTo>
                  <a:lnTo>
                    <a:pt x="1429736" y="2513"/>
                  </a:lnTo>
                  <a:lnTo>
                    <a:pt x="1368167" y="158309"/>
                  </a:lnTo>
                  <a:lnTo>
                    <a:pt x="1430063" y="158309"/>
                  </a:lnTo>
                  <a:lnTo>
                    <a:pt x="1495064" y="2513"/>
                  </a:lnTo>
                  <a:close/>
                </a:path>
                <a:path w="2272030" h="208914">
                  <a:moveTo>
                    <a:pt x="1683658" y="46490"/>
                  </a:moveTo>
                  <a:lnTo>
                    <a:pt x="1616924" y="46490"/>
                  </a:lnTo>
                  <a:lnTo>
                    <a:pt x="1660891" y="128153"/>
                  </a:lnTo>
                  <a:lnTo>
                    <a:pt x="1728247" y="128153"/>
                  </a:lnTo>
                  <a:lnTo>
                    <a:pt x="1683658" y="46490"/>
                  </a:lnTo>
                  <a:close/>
                </a:path>
                <a:path w="2272030" h="208914">
                  <a:moveTo>
                    <a:pt x="2015195" y="2513"/>
                  </a:moveTo>
                  <a:lnTo>
                    <a:pt x="1941071" y="2513"/>
                  </a:lnTo>
                  <a:lnTo>
                    <a:pt x="1874487" y="86688"/>
                  </a:lnTo>
                  <a:lnTo>
                    <a:pt x="1945321" y="86688"/>
                  </a:lnTo>
                  <a:lnTo>
                    <a:pt x="2015195" y="2513"/>
                  </a:lnTo>
                  <a:close/>
                </a:path>
                <a:path w="2272030" h="208914">
                  <a:moveTo>
                    <a:pt x="844288" y="2513"/>
                  </a:moveTo>
                  <a:lnTo>
                    <a:pt x="781452" y="2513"/>
                  </a:lnTo>
                  <a:lnTo>
                    <a:pt x="781452" y="207302"/>
                  </a:lnTo>
                  <a:lnTo>
                    <a:pt x="844288" y="207302"/>
                  </a:lnTo>
                  <a:lnTo>
                    <a:pt x="844288" y="128153"/>
                  </a:lnTo>
                  <a:lnTo>
                    <a:pt x="1050313" y="128153"/>
                  </a:lnTo>
                  <a:lnTo>
                    <a:pt x="1050313" y="77882"/>
                  </a:lnTo>
                  <a:lnTo>
                    <a:pt x="844288" y="77882"/>
                  </a:lnTo>
                  <a:lnTo>
                    <a:pt x="844288" y="2513"/>
                  </a:lnTo>
                  <a:close/>
                </a:path>
                <a:path w="2272030" h="208914">
                  <a:moveTo>
                    <a:pt x="1050313" y="128153"/>
                  </a:moveTo>
                  <a:lnTo>
                    <a:pt x="986231" y="128153"/>
                  </a:lnTo>
                  <a:lnTo>
                    <a:pt x="986231" y="207302"/>
                  </a:lnTo>
                  <a:lnTo>
                    <a:pt x="1050313" y="207302"/>
                  </a:lnTo>
                  <a:lnTo>
                    <a:pt x="1050313" y="128153"/>
                  </a:lnTo>
                  <a:close/>
                </a:path>
                <a:path w="2272030" h="208914">
                  <a:moveTo>
                    <a:pt x="1050313" y="2513"/>
                  </a:moveTo>
                  <a:lnTo>
                    <a:pt x="986231" y="2513"/>
                  </a:lnTo>
                  <a:lnTo>
                    <a:pt x="986231" y="77882"/>
                  </a:lnTo>
                  <a:lnTo>
                    <a:pt x="1050313" y="77882"/>
                  </a:lnTo>
                  <a:lnTo>
                    <a:pt x="1050313" y="2513"/>
                  </a:lnTo>
                  <a:close/>
                </a:path>
                <a:path w="2272030" h="208914">
                  <a:moveTo>
                    <a:pt x="165848" y="2513"/>
                  </a:moveTo>
                  <a:lnTo>
                    <a:pt x="0" y="2513"/>
                  </a:lnTo>
                  <a:lnTo>
                    <a:pt x="0" y="207302"/>
                  </a:lnTo>
                  <a:lnTo>
                    <a:pt x="61568" y="207302"/>
                  </a:lnTo>
                  <a:lnTo>
                    <a:pt x="61568" y="155785"/>
                  </a:lnTo>
                  <a:lnTo>
                    <a:pt x="174643" y="155785"/>
                  </a:lnTo>
                  <a:lnTo>
                    <a:pt x="213269" y="151079"/>
                  </a:lnTo>
                  <a:lnTo>
                    <a:pt x="243595" y="119100"/>
                  </a:lnTo>
                  <a:lnTo>
                    <a:pt x="245647" y="106771"/>
                  </a:lnTo>
                  <a:lnTo>
                    <a:pt x="61568" y="106771"/>
                  </a:lnTo>
                  <a:lnTo>
                    <a:pt x="61568" y="52773"/>
                  </a:lnTo>
                  <a:lnTo>
                    <a:pt x="245432" y="52773"/>
                  </a:lnTo>
                  <a:lnTo>
                    <a:pt x="242800" y="40036"/>
                  </a:lnTo>
                  <a:lnTo>
                    <a:pt x="217614" y="10464"/>
                  </a:lnTo>
                  <a:lnTo>
                    <a:pt x="186083" y="3435"/>
                  </a:lnTo>
                  <a:lnTo>
                    <a:pt x="165848" y="2513"/>
                  </a:lnTo>
                  <a:close/>
                </a:path>
                <a:path w="2272030" h="208914">
                  <a:moveTo>
                    <a:pt x="433452" y="2513"/>
                  </a:moveTo>
                  <a:lnTo>
                    <a:pt x="349266" y="2513"/>
                  </a:lnTo>
                  <a:lnTo>
                    <a:pt x="233689" y="207302"/>
                  </a:lnTo>
                  <a:lnTo>
                    <a:pt x="304032" y="207302"/>
                  </a:lnTo>
                  <a:lnTo>
                    <a:pt x="324157" y="169596"/>
                  </a:lnTo>
                  <a:lnTo>
                    <a:pt x="525708" y="169596"/>
                  </a:lnTo>
                  <a:lnTo>
                    <a:pt x="502825" y="128153"/>
                  </a:lnTo>
                  <a:lnTo>
                    <a:pt x="346764" y="128153"/>
                  </a:lnTo>
                  <a:lnTo>
                    <a:pt x="390742" y="46490"/>
                  </a:lnTo>
                  <a:lnTo>
                    <a:pt x="457735" y="46490"/>
                  </a:lnTo>
                  <a:lnTo>
                    <a:pt x="433452" y="2513"/>
                  </a:lnTo>
                  <a:close/>
                </a:path>
                <a:path w="2272030" h="208914">
                  <a:moveTo>
                    <a:pt x="525708" y="169596"/>
                  </a:moveTo>
                  <a:lnTo>
                    <a:pt x="457326" y="169596"/>
                  </a:lnTo>
                  <a:lnTo>
                    <a:pt x="477420" y="207302"/>
                  </a:lnTo>
                  <a:lnTo>
                    <a:pt x="546527" y="207302"/>
                  </a:lnTo>
                  <a:lnTo>
                    <a:pt x="525708" y="169596"/>
                  </a:lnTo>
                  <a:close/>
                </a:path>
                <a:path w="2272030" h="208914">
                  <a:moveTo>
                    <a:pt x="672157" y="54029"/>
                  </a:moveTo>
                  <a:lnTo>
                    <a:pt x="609332" y="54029"/>
                  </a:lnTo>
                  <a:lnTo>
                    <a:pt x="609332" y="207302"/>
                  </a:lnTo>
                  <a:lnTo>
                    <a:pt x="672157" y="207302"/>
                  </a:lnTo>
                  <a:lnTo>
                    <a:pt x="672157" y="54029"/>
                  </a:lnTo>
                  <a:close/>
                </a:path>
                <a:path w="2272030" h="208914">
                  <a:moveTo>
                    <a:pt x="457735" y="46490"/>
                  </a:moveTo>
                  <a:lnTo>
                    <a:pt x="390742" y="46490"/>
                  </a:lnTo>
                  <a:lnTo>
                    <a:pt x="434709" y="128153"/>
                  </a:lnTo>
                  <a:lnTo>
                    <a:pt x="502825" y="128153"/>
                  </a:lnTo>
                  <a:lnTo>
                    <a:pt x="457735" y="46490"/>
                  </a:lnTo>
                  <a:close/>
                </a:path>
                <a:path w="2272030" h="208914">
                  <a:moveTo>
                    <a:pt x="245432" y="52773"/>
                  </a:moveTo>
                  <a:lnTo>
                    <a:pt x="163324" y="52773"/>
                  </a:lnTo>
                  <a:lnTo>
                    <a:pt x="170863" y="54029"/>
                  </a:lnTo>
                  <a:lnTo>
                    <a:pt x="177146" y="56532"/>
                  </a:lnTo>
                  <a:lnTo>
                    <a:pt x="182182" y="60301"/>
                  </a:lnTo>
                  <a:lnTo>
                    <a:pt x="184675" y="67840"/>
                  </a:lnTo>
                  <a:lnTo>
                    <a:pt x="184675" y="90457"/>
                  </a:lnTo>
                  <a:lnTo>
                    <a:pt x="152026" y="106771"/>
                  </a:lnTo>
                  <a:lnTo>
                    <a:pt x="245647" y="106771"/>
                  </a:lnTo>
                  <a:lnTo>
                    <a:pt x="245911" y="104750"/>
                  </a:lnTo>
                  <a:lnTo>
                    <a:pt x="246720" y="96739"/>
                  </a:lnTo>
                  <a:lnTo>
                    <a:pt x="247293" y="87783"/>
                  </a:lnTo>
                  <a:lnTo>
                    <a:pt x="247510" y="77882"/>
                  </a:lnTo>
                  <a:lnTo>
                    <a:pt x="246332" y="57132"/>
                  </a:lnTo>
                  <a:lnTo>
                    <a:pt x="245432" y="52773"/>
                  </a:lnTo>
                  <a:close/>
                </a:path>
                <a:path w="2272030" h="208914">
                  <a:moveTo>
                    <a:pt x="763861" y="2513"/>
                  </a:moveTo>
                  <a:lnTo>
                    <a:pt x="517607" y="2513"/>
                  </a:lnTo>
                  <a:lnTo>
                    <a:pt x="517607" y="54029"/>
                  </a:lnTo>
                  <a:lnTo>
                    <a:pt x="763861" y="54029"/>
                  </a:lnTo>
                  <a:lnTo>
                    <a:pt x="763861" y="2513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8">
              <a:extLst>
                <a:ext uri="{FF2B5EF4-FFF2-40B4-BE49-F238E27FC236}">
                  <a16:creationId xmlns:a16="http://schemas.microsoft.com/office/drawing/2014/main" id="{76E173A7-B8F7-410D-AAB0-888D77C4A14C}"/>
                </a:ext>
              </a:extLst>
            </p:cNvPr>
            <p:cNvSpPr/>
            <p:nvPr/>
          </p:nvSpPr>
          <p:spPr>
            <a:xfrm>
              <a:off x="17326847" y="2226539"/>
              <a:ext cx="2271395" cy="0"/>
            </a:xfrm>
            <a:custGeom>
              <a:avLst/>
              <a:gdLst/>
              <a:ahLst/>
              <a:cxnLst/>
              <a:rect l="l" t="t" r="r" b="b"/>
              <a:pathLst>
                <a:path w="2271394">
                  <a:moveTo>
                    <a:pt x="0" y="0"/>
                  </a:moveTo>
                  <a:lnTo>
                    <a:pt x="2271155" y="0"/>
                  </a:lnTo>
                </a:path>
              </a:pathLst>
            </a:custGeom>
            <a:ln w="646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9">
              <a:extLst>
                <a:ext uri="{FF2B5EF4-FFF2-40B4-BE49-F238E27FC236}">
                  <a16:creationId xmlns:a16="http://schemas.microsoft.com/office/drawing/2014/main" id="{A9C5E215-45C5-484B-8FE0-2D1485BBF60F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9508252" y="2025872"/>
              <a:ext cx="90133" cy="147964"/>
            </a:xfrm>
            <a:prstGeom prst="rect">
              <a:avLst/>
            </a:prstGeom>
          </p:spPr>
        </p:pic>
        <p:pic>
          <p:nvPicPr>
            <p:cNvPr id="31" name="object 10">
              <a:extLst>
                <a:ext uri="{FF2B5EF4-FFF2-40B4-BE49-F238E27FC236}">
                  <a16:creationId xmlns:a16="http://schemas.microsoft.com/office/drawing/2014/main" id="{28C4CAA3-2039-4FF1-A5CE-CDD49AA0674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690743" y="2025872"/>
              <a:ext cx="91536" cy="147964"/>
            </a:xfrm>
            <a:prstGeom prst="rect">
              <a:avLst/>
            </a:prstGeom>
          </p:spPr>
        </p:pic>
        <p:pic>
          <p:nvPicPr>
            <p:cNvPr id="32" name="object 11">
              <a:extLst>
                <a:ext uri="{FF2B5EF4-FFF2-40B4-BE49-F238E27FC236}">
                  <a16:creationId xmlns:a16="http://schemas.microsoft.com/office/drawing/2014/main" id="{C406FDE5-C0DC-46CC-86B0-244FF0036006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054572" y="2028248"/>
              <a:ext cx="87358" cy="143189"/>
            </a:xfrm>
            <a:prstGeom prst="rect">
              <a:avLst/>
            </a:prstGeom>
          </p:spPr>
        </p:pic>
        <p:pic>
          <p:nvPicPr>
            <p:cNvPr id="33" name="object 12">
              <a:extLst>
                <a:ext uri="{FF2B5EF4-FFF2-40B4-BE49-F238E27FC236}">
                  <a16:creationId xmlns:a16="http://schemas.microsoft.com/office/drawing/2014/main" id="{D652AB4F-F6BB-4044-9CAF-449AB5337ACC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782242" y="2025869"/>
              <a:ext cx="94143" cy="147964"/>
            </a:xfrm>
            <a:prstGeom prst="rect">
              <a:avLst/>
            </a:prstGeom>
          </p:spPr>
        </p:pic>
        <p:pic>
          <p:nvPicPr>
            <p:cNvPr id="34" name="object 13">
              <a:extLst>
                <a:ext uri="{FF2B5EF4-FFF2-40B4-BE49-F238E27FC236}">
                  <a16:creationId xmlns:a16="http://schemas.microsoft.com/office/drawing/2014/main" id="{292AB34B-05AA-4619-9279-1A74E868B32E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8418410" y="2025869"/>
              <a:ext cx="94143" cy="147964"/>
            </a:xfrm>
            <a:prstGeom prst="rect">
              <a:avLst/>
            </a:prstGeom>
          </p:spPr>
        </p:pic>
        <p:sp>
          <p:nvSpPr>
            <p:cNvPr id="35" name="object 14">
              <a:extLst>
                <a:ext uri="{FF2B5EF4-FFF2-40B4-BE49-F238E27FC236}">
                  <a16:creationId xmlns:a16="http://schemas.microsoft.com/office/drawing/2014/main" id="{A58FE3B7-8E4F-4AD6-AEB4-AA84477DCA8D}"/>
                </a:ext>
              </a:extLst>
            </p:cNvPr>
            <p:cNvSpPr/>
            <p:nvPr/>
          </p:nvSpPr>
          <p:spPr>
            <a:xfrm>
              <a:off x="19146076" y="2028792"/>
              <a:ext cx="77470" cy="142240"/>
            </a:xfrm>
            <a:custGeom>
              <a:avLst/>
              <a:gdLst/>
              <a:ahLst/>
              <a:cxnLst/>
              <a:rect l="l" t="t" r="r" b="b"/>
              <a:pathLst>
                <a:path w="77469" h="142239">
                  <a:moveTo>
                    <a:pt x="76987" y="123190"/>
                  </a:moveTo>
                  <a:lnTo>
                    <a:pt x="22733" y="123190"/>
                  </a:lnTo>
                  <a:lnTo>
                    <a:pt x="22733" y="0"/>
                  </a:lnTo>
                  <a:lnTo>
                    <a:pt x="0" y="0"/>
                  </a:lnTo>
                  <a:lnTo>
                    <a:pt x="0" y="123190"/>
                  </a:lnTo>
                  <a:lnTo>
                    <a:pt x="0" y="142240"/>
                  </a:lnTo>
                  <a:lnTo>
                    <a:pt x="76987" y="142240"/>
                  </a:lnTo>
                  <a:lnTo>
                    <a:pt x="76987" y="123190"/>
                  </a:lnTo>
                  <a:close/>
                </a:path>
              </a:pathLst>
            </a:custGeom>
            <a:solidFill>
              <a:srgbClr val="009D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9C99D90-A3BF-4F0C-97B5-6DD841877579}"/>
              </a:ext>
            </a:extLst>
          </p:cNvPr>
          <p:cNvGrpSpPr/>
          <p:nvPr userDrawn="1"/>
        </p:nvGrpSpPr>
        <p:grpSpPr>
          <a:xfrm>
            <a:off x="4320067" y="4584065"/>
            <a:ext cx="11464428" cy="765810"/>
            <a:chOff x="4320067" y="4584065"/>
            <a:chExt cx="11464428" cy="765810"/>
          </a:xfrm>
        </p:grpSpPr>
        <p:sp>
          <p:nvSpPr>
            <p:cNvPr id="38" name="object 25">
              <a:extLst>
                <a:ext uri="{FF2B5EF4-FFF2-40B4-BE49-F238E27FC236}">
                  <a16:creationId xmlns:a16="http://schemas.microsoft.com/office/drawing/2014/main" id="{91DF9A4F-F849-40D7-93AF-21C0A50F28CD}"/>
                </a:ext>
              </a:extLst>
            </p:cNvPr>
            <p:cNvSpPr/>
            <p:nvPr userDrawn="1"/>
          </p:nvSpPr>
          <p:spPr>
            <a:xfrm>
              <a:off x="4320067" y="4584065"/>
              <a:ext cx="144145" cy="765810"/>
            </a:xfrm>
            <a:custGeom>
              <a:avLst/>
              <a:gdLst/>
              <a:ahLst/>
              <a:cxnLst/>
              <a:rect l="l" t="t" r="r" b="b"/>
              <a:pathLst>
                <a:path w="144145" h="765810">
                  <a:moveTo>
                    <a:pt x="143681" y="0"/>
                  </a:moveTo>
                  <a:lnTo>
                    <a:pt x="0" y="0"/>
                  </a:lnTo>
                  <a:lnTo>
                    <a:pt x="0" y="765610"/>
                  </a:lnTo>
                  <a:lnTo>
                    <a:pt x="143681" y="765610"/>
                  </a:lnTo>
                  <a:lnTo>
                    <a:pt x="143681" y="0"/>
                  </a:lnTo>
                  <a:close/>
                </a:path>
              </a:pathLst>
            </a:custGeom>
            <a:solidFill>
              <a:srgbClr val="0072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6">
              <a:extLst>
                <a:ext uri="{FF2B5EF4-FFF2-40B4-BE49-F238E27FC236}">
                  <a16:creationId xmlns:a16="http://schemas.microsoft.com/office/drawing/2014/main" id="{469054D2-68C6-4525-9272-E7D440337FAE}"/>
                </a:ext>
              </a:extLst>
            </p:cNvPr>
            <p:cNvSpPr/>
            <p:nvPr userDrawn="1"/>
          </p:nvSpPr>
          <p:spPr>
            <a:xfrm>
              <a:off x="15640350" y="4584065"/>
              <a:ext cx="144145" cy="765810"/>
            </a:xfrm>
            <a:custGeom>
              <a:avLst/>
              <a:gdLst/>
              <a:ahLst/>
              <a:cxnLst/>
              <a:rect l="l" t="t" r="r" b="b"/>
              <a:pathLst>
                <a:path w="144144" h="765810">
                  <a:moveTo>
                    <a:pt x="143681" y="0"/>
                  </a:moveTo>
                  <a:lnTo>
                    <a:pt x="0" y="0"/>
                  </a:lnTo>
                  <a:lnTo>
                    <a:pt x="0" y="765610"/>
                  </a:lnTo>
                  <a:lnTo>
                    <a:pt x="143681" y="765610"/>
                  </a:lnTo>
                  <a:lnTo>
                    <a:pt x="143681" y="0"/>
                  </a:lnTo>
                  <a:close/>
                </a:path>
              </a:pathLst>
            </a:custGeom>
            <a:solidFill>
              <a:srgbClr val="0072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F9F47B8-6BFC-4F53-8E75-315CE383A154}"/>
              </a:ext>
            </a:extLst>
          </p:cNvPr>
          <p:cNvGrpSpPr/>
          <p:nvPr userDrawn="1"/>
        </p:nvGrpSpPr>
        <p:grpSpPr>
          <a:xfrm>
            <a:off x="7766237" y="5818737"/>
            <a:ext cx="4572141" cy="0"/>
            <a:chOff x="7766237" y="5818737"/>
            <a:chExt cx="4572141" cy="0"/>
          </a:xfrm>
        </p:grpSpPr>
        <p:sp>
          <p:nvSpPr>
            <p:cNvPr id="41" name="object 27">
              <a:extLst>
                <a:ext uri="{FF2B5EF4-FFF2-40B4-BE49-F238E27FC236}">
                  <a16:creationId xmlns:a16="http://schemas.microsoft.com/office/drawing/2014/main" id="{E4E158C1-25D6-4D8A-9704-3C4862F7541D}"/>
                </a:ext>
              </a:extLst>
            </p:cNvPr>
            <p:cNvSpPr/>
            <p:nvPr/>
          </p:nvSpPr>
          <p:spPr>
            <a:xfrm>
              <a:off x="11554153" y="5818737"/>
              <a:ext cx="784225" cy="0"/>
            </a:xfrm>
            <a:custGeom>
              <a:avLst/>
              <a:gdLst/>
              <a:ahLst/>
              <a:cxnLst/>
              <a:rect l="l" t="t" r="r" b="b"/>
              <a:pathLst>
                <a:path w="784225">
                  <a:moveTo>
                    <a:pt x="0" y="0"/>
                  </a:moveTo>
                  <a:lnTo>
                    <a:pt x="783703" y="0"/>
                  </a:lnTo>
                </a:path>
              </a:pathLst>
            </a:custGeom>
            <a:ln w="10470">
              <a:solidFill>
                <a:srgbClr val="0072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8">
              <a:extLst>
                <a:ext uri="{FF2B5EF4-FFF2-40B4-BE49-F238E27FC236}">
                  <a16:creationId xmlns:a16="http://schemas.microsoft.com/office/drawing/2014/main" id="{C50DBE57-DE36-487B-A9B8-1AE62396BD22}"/>
                </a:ext>
              </a:extLst>
            </p:cNvPr>
            <p:cNvSpPr/>
            <p:nvPr/>
          </p:nvSpPr>
          <p:spPr>
            <a:xfrm>
              <a:off x="7766237" y="5818737"/>
              <a:ext cx="784225" cy="0"/>
            </a:xfrm>
            <a:custGeom>
              <a:avLst/>
              <a:gdLst/>
              <a:ahLst/>
              <a:cxnLst/>
              <a:rect l="l" t="t" r="r" b="b"/>
              <a:pathLst>
                <a:path w="784225">
                  <a:moveTo>
                    <a:pt x="0" y="0"/>
                  </a:moveTo>
                  <a:lnTo>
                    <a:pt x="783703" y="0"/>
                  </a:lnTo>
                </a:path>
              </a:pathLst>
            </a:custGeom>
            <a:ln w="10470">
              <a:solidFill>
                <a:srgbClr val="0072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05DD3A51-927F-4C7B-9F19-4A2ED52528C9}"/>
              </a:ext>
            </a:extLst>
          </p:cNvPr>
          <p:cNvSpPr/>
          <p:nvPr userDrawn="1"/>
        </p:nvSpPr>
        <p:spPr>
          <a:xfrm>
            <a:off x="1416072" y="122140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F677EBD4-95F1-49CB-A8DD-E65D6FC57CC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1560513" y="3825875"/>
            <a:ext cx="17864137" cy="57150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6766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55163713-8896-4803-A317-94482B2F0A34}"/>
              </a:ext>
            </a:extLst>
          </p:cNvPr>
          <p:cNvSpPr/>
          <p:nvPr userDrawn="1"/>
        </p:nvSpPr>
        <p:spPr>
          <a:xfrm>
            <a:off x="1416072" y="122140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299"/>
                </a:lnTo>
                <a:lnTo>
                  <a:pt x="143681" y="466299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SmartArt Placeholder 7">
            <a:extLst>
              <a:ext uri="{FF2B5EF4-FFF2-40B4-BE49-F238E27FC236}">
                <a16:creationId xmlns:a16="http://schemas.microsoft.com/office/drawing/2014/main" id="{438C2067-0BC1-47A2-B483-CA4CA777C64D}"/>
              </a:ext>
            </a:extLst>
          </p:cNvPr>
          <p:cNvSpPr>
            <a:spLocks noGrp="1"/>
          </p:cNvSpPr>
          <p:nvPr>
            <p:ph type="dgm" sz="quarter" idx="10"/>
          </p:nvPr>
        </p:nvSpPr>
        <p:spPr>
          <a:xfrm>
            <a:off x="1593850" y="3597275"/>
            <a:ext cx="17297400" cy="57912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7176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803257FC-72B2-4551-9709-9A0B6627BDB9}"/>
              </a:ext>
            </a:extLst>
          </p:cNvPr>
          <p:cNvSpPr/>
          <p:nvPr userDrawn="1"/>
        </p:nvSpPr>
        <p:spPr>
          <a:xfrm>
            <a:off x="1416072" y="122140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299"/>
                </a:lnTo>
                <a:lnTo>
                  <a:pt x="143681" y="466299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SmartArt Placeholder 9">
            <a:extLst>
              <a:ext uri="{FF2B5EF4-FFF2-40B4-BE49-F238E27FC236}">
                <a16:creationId xmlns:a16="http://schemas.microsoft.com/office/drawing/2014/main" id="{FDF4BEE4-1EC8-43CC-8FB7-C8BF234ED754}"/>
              </a:ext>
            </a:extLst>
          </p:cNvPr>
          <p:cNvSpPr>
            <a:spLocks noGrp="1"/>
          </p:cNvSpPr>
          <p:nvPr>
            <p:ph type="dgm" sz="quarter" idx="10"/>
          </p:nvPr>
        </p:nvSpPr>
        <p:spPr>
          <a:xfrm>
            <a:off x="1822450" y="3140075"/>
            <a:ext cx="17068800" cy="66294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6800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BA78CDBF-008D-45EE-A495-66B3C3C0AEE3}"/>
              </a:ext>
            </a:extLst>
          </p:cNvPr>
          <p:cNvSpPr/>
          <p:nvPr userDrawn="1"/>
        </p:nvSpPr>
        <p:spPr>
          <a:xfrm>
            <a:off x="0" y="0"/>
            <a:ext cx="20104100" cy="10887075"/>
          </a:xfrm>
          <a:custGeom>
            <a:avLst/>
            <a:gdLst/>
            <a:ahLst/>
            <a:cxnLst/>
            <a:rect l="l" t="t" r="r" b="b"/>
            <a:pathLst>
              <a:path w="20104100" h="10887075">
                <a:moveTo>
                  <a:pt x="0" y="10886862"/>
                </a:moveTo>
                <a:lnTo>
                  <a:pt x="20104099" y="10886862"/>
                </a:lnTo>
                <a:lnTo>
                  <a:pt x="20104099" y="0"/>
                </a:lnTo>
                <a:lnTo>
                  <a:pt x="0" y="0"/>
                </a:lnTo>
                <a:lnTo>
                  <a:pt x="0" y="10886862"/>
                </a:lnTo>
                <a:close/>
              </a:path>
            </a:pathLst>
          </a:custGeom>
          <a:solidFill>
            <a:srgbClr val="293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3385AE7-7E45-4CA4-8DE3-01B81BC3B8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938250" y="1282700"/>
            <a:ext cx="3810000" cy="833437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3E413509-7AA0-46B9-96FE-0D928E9EF6A6}"/>
              </a:ext>
            </a:extLst>
          </p:cNvPr>
          <p:cNvSpPr/>
          <p:nvPr userDrawn="1"/>
        </p:nvSpPr>
        <p:spPr>
          <a:xfrm>
            <a:off x="1416072" y="122140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7">
            <a:extLst>
              <a:ext uri="{FF2B5EF4-FFF2-40B4-BE49-F238E27FC236}">
                <a16:creationId xmlns:a16="http://schemas.microsoft.com/office/drawing/2014/main" id="{3DE52B19-19B1-4498-8099-9BE419112301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3420046" y="903952"/>
            <a:ext cx="4896874" cy="912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66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08C1B732-CD0A-4C63-93BA-7A8270ED0595}"/>
              </a:ext>
            </a:extLst>
          </p:cNvPr>
          <p:cNvSpPr/>
          <p:nvPr userDrawn="1"/>
        </p:nvSpPr>
        <p:spPr>
          <a:xfrm>
            <a:off x="0" y="0"/>
            <a:ext cx="20104100" cy="10887075"/>
          </a:xfrm>
          <a:custGeom>
            <a:avLst/>
            <a:gdLst/>
            <a:ahLst/>
            <a:cxnLst/>
            <a:rect l="l" t="t" r="r" b="b"/>
            <a:pathLst>
              <a:path w="20104100" h="10887075">
                <a:moveTo>
                  <a:pt x="0" y="10886862"/>
                </a:moveTo>
                <a:lnTo>
                  <a:pt x="20104099" y="10886862"/>
                </a:lnTo>
                <a:lnTo>
                  <a:pt x="20104099" y="0"/>
                </a:lnTo>
                <a:lnTo>
                  <a:pt x="0" y="0"/>
                </a:lnTo>
                <a:lnTo>
                  <a:pt x="0" y="10886862"/>
                </a:lnTo>
                <a:close/>
              </a:path>
            </a:pathLst>
          </a:custGeom>
          <a:solidFill>
            <a:srgbClr val="293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639BD46-7EF4-4EF0-8F2D-62DA0FB00F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652250" y="1539875"/>
            <a:ext cx="5943600" cy="80010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pic>
        <p:nvPicPr>
          <p:cNvPr id="7" name="object 6">
            <a:extLst>
              <a:ext uri="{FF2B5EF4-FFF2-40B4-BE49-F238E27FC236}">
                <a16:creationId xmlns:a16="http://schemas.microsoft.com/office/drawing/2014/main" id="{58DA9B4C-6AE2-4026-8C6E-5E746BDD3FA6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338761" y="1237724"/>
            <a:ext cx="8056804" cy="8582302"/>
          </a:xfrm>
          <a:prstGeom prst="rect">
            <a:avLst/>
          </a:prstGeom>
        </p:spPr>
      </p:pic>
      <p:sp>
        <p:nvSpPr>
          <p:cNvPr id="8" name="object 5">
            <a:extLst>
              <a:ext uri="{FF2B5EF4-FFF2-40B4-BE49-F238E27FC236}">
                <a16:creationId xmlns:a16="http://schemas.microsoft.com/office/drawing/2014/main" id="{CCEEB63D-C263-43FF-8795-EC4964444D03}"/>
              </a:ext>
            </a:extLst>
          </p:cNvPr>
          <p:cNvSpPr/>
          <p:nvPr userDrawn="1"/>
        </p:nvSpPr>
        <p:spPr>
          <a:xfrm>
            <a:off x="1416072" y="122140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0803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0887075"/>
          </a:xfrm>
          <a:custGeom>
            <a:avLst/>
            <a:gdLst/>
            <a:ahLst/>
            <a:cxnLst/>
            <a:rect l="l" t="t" r="r" b="b"/>
            <a:pathLst>
              <a:path w="20104100" h="10887075">
                <a:moveTo>
                  <a:pt x="0" y="10886862"/>
                </a:moveTo>
                <a:lnTo>
                  <a:pt x="20104099" y="10886862"/>
                </a:lnTo>
                <a:lnTo>
                  <a:pt x="20104099" y="0"/>
                </a:lnTo>
                <a:lnTo>
                  <a:pt x="0" y="0"/>
                </a:lnTo>
                <a:lnTo>
                  <a:pt x="0" y="10886862"/>
                </a:lnTo>
                <a:close/>
              </a:path>
            </a:pathLst>
          </a:custGeom>
          <a:solidFill>
            <a:srgbClr val="2938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32F69B2-54D0-41F7-8180-8DA61162E2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861050" y="1311275"/>
            <a:ext cx="8534400" cy="48006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pic>
        <p:nvPicPr>
          <p:cNvPr id="6" name="object 5">
            <a:extLst>
              <a:ext uri="{FF2B5EF4-FFF2-40B4-BE49-F238E27FC236}">
                <a16:creationId xmlns:a16="http://schemas.microsoft.com/office/drawing/2014/main" id="{E19A8658-0C79-4C76-A936-1E03AA19D512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300843" y="718402"/>
            <a:ext cx="9513930" cy="7670902"/>
          </a:xfrm>
          <a:prstGeom prst="rect">
            <a:avLst/>
          </a:prstGeom>
        </p:spPr>
      </p:pic>
      <p:sp>
        <p:nvSpPr>
          <p:cNvPr id="7" name="object 5">
            <a:extLst>
              <a:ext uri="{FF2B5EF4-FFF2-40B4-BE49-F238E27FC236}">
                <a16:creationId xmlns:a16="http://schemas.microsoft.com/office/drawing/2014/main" id="{78EE2CC8-E838-4590-AFA4-E4663AC7B8BF}"/>
              </a:ext>
            </a:extLst>
          </p:cNvPr>
          <p:cNvSpPr/>
          <p:nvPr userDrawn="1"/>
        </p:nvSpPr>
        <p:spPr>
          <a:xfrm>
            <a:off x="7071709" y="8769350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B6804DFD-ADE2-4AC1-ABAF-0F5BDB2205EE}"/>
              </a:ext>
            </a:extLst>
          </p:cNvPr>
          <p:cNvSpPr/>
          <p:nvPr userDrawn="1"/>
        </p:nvSpPr>
        <p:spPr>
          <a:xfrm>
            <a:off x="13489305" y="8769350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g object 16">
            <a:extLst>
              <a:ext uri="{FF2B5EF4-FFF2-40B4-BE49-F238E27FC236}">
                <a16:creationId xmlns:a16="http://schemas.microsoft.com/office/drawing/2014/main" id="{47C8E6CB-3F7E-4CFA-BD58-EC2FAA8C0B83}"/>
              </a:ext>
            </a:extLst>
          </p:cNvPr>
          <p:cNvSpPr/>
          <p:nvPr userDrawn="1"/>
        </p:nvSpPr>
        <p:spPr>
          <a:xfrm>
            <a:off x="0" y="0"/>
            <a:ext cx="20104100" cy="10887075"/>
          </a:xfrm>
          <a:custGeom>
            <a:avLst/>
            <a:gdLst/>
            <a:ahLst/>
            <a:cxnLst/>
            <a:rect l="l" t="t" r="r" b="b"/>
            <a:pathLst>
              <a:path w="20104100" h="10887075">
                <a:moveTo>
                  <a:pt x="0" y="10886862"/>
                </a:moveTo>
                <a:lnTo>
                  <a:pt x="20104099" y="10886862"/>
                </a:lnTo>
                <a:lnTo>
                  <a:pt x="20104099" y="0"/>
                </a:lnTo>
                <a:lnTo>
                  <a:pt x="0" y="0"/>
                </a:lnTo>
                <a:lnTo>
                  <a:pt x="0" y="10886862"/>
                </a:lnTo>
                <a:close/>
              </a:path>
            </a:pathLst>
          </a:custGeom>
          <a:solidFill>
            <a:srgbClr val="29383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3746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122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3E56E23F-BEF6-4911-89F1-FA68D1F3A1F4}"/>
              </a:ext>
            </a:extLst>
          </p:cNvPr>
          <p:cNvSpPr/>
          <p:nvPr userDrawn="1"/>
        </p:nvSpPr>
        <p:spPr>
          <a:xfrm>
            <a:off x="293708" y="339298"/>
            <a:ext cx="16104235" cy="10264140"/>
          </a:xfrm>
          <a:custGeom>
            <a:avLst/>
            <a:gdLst/>
            <a:ahLst/>
            <a:cxnLst/>
            <a:rect l="l" t="t" r="r" b="b"/>
            <a:pathLst>
              <a:path w="16104235" h="10264140">
                <a:moveTo>
                  <a:pt x="16104169" y="0"/>
                </a:moveTo>
                <a:lnTo>
                  <a:pt x="0" y="0"/>
                </a:lnTo>
                <a:lnTo>
                  <a:pt x="0" y="10264053"/>
                </a:lnTo>
                <a:lnTo>
                  <a:pt x="16104169" y="10264053"/>
                </a:lnTo>
                <a:lnTo>
                  <a:pt x="16104169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4">
            <a:extLst>
              <a:ext uri="{FF2B5EF4-FFF2-40B4-BE49-F238E27FC236}">
                <a16:creationId xmlns:a16="http://schemas.microsoft.com/office/drawing/2014/main" id="{4534CDCE-B7D7-4A47-9668-FE16669F3FBF}"/>
              </a:ext>
            </a:extLst>
          </p:cNvPr>
          <p:cNvSpPr/>
          <p:nvPr userDrawn="1"/>
        </p:nvSpPr>
        <p:spPr>
          <a:xfrm>
            <a:off x="13052732" y="320675"/>
            <a:ext cx="6480810" cy="10287000"/>
          </a:xfrm>
          <a:custGeom>
            <a:avLst/>
            <a:gdLst/>
            <a:ahLst/>
            <a:cxnLst/>
            <a:rect l="l" t="t" r="r" b="b"/>
            <a:pathLst>
              <a:path w="6480809" h="9710420">
                <a:moveTo>
                  <a:pt x="6480546" y="0"/>
                </a:moveTo>
                <a:lnTo>
                  <a:pt x="0" y="0"/>
                </a:lnTo>
                <a:lnTo>
                  <a:pt x="0" y="9710374"/>
                </a:lnTo>
                <a:lnTo>
                  <a:pt x="6480546" y="9710374"/>
                </a:lnTo>
                <a:lnTo>
                  <a:pt x="6480546" y="0"/>
                </a:lnTo>
                <a:close/>
              </a:path>
            </a:pathLst>
          </a:custGeom>
          <a:solidFill>
            <a:srgbClr val="6364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3">
            <a:extLst>
              <a:ext uri="{FF2B5EF4-FFF2-40B4-BE49-F238E27FC236}">
                <a16:creationId xmlns:a16="http://schemas.microsoft.com/office/drawing/2014/main" id="{EDF00781-688A-46CD-9028-B52A0CE89E50}"/>
              </a:ext>
            </a:extLst>
          </p:cNvPr>
          <p:cNvSpPr/>
          <p:nvPr userDrawn="1"/>
        </p:nvSpPr>
        <p:spPr>
          <a:xfrm>
            <a:off x="1445568" y="335061"/>
            <a:ext cx="11607165" cy="10287000"/>
          </a:xfrm>
          <a:custGeom>
            <a:avLst/>
            <a:gdLst/>
            <a:ahLst/>
            <a:cxnLst/>
            <a:rect l="l" t="t" r="r" b="b"/>
            <a:pathLst>
              <a:path w="11607165" h="9710420">
                <a:moveTo>
                  <a:pt x="143687" y="605205"/>
                </a:moveTo>
                <a:lnTo>
                  <a:pt x="0" y="605205"/>
                </a:lnTo>
                <a:lnTo>
                  <a:pt x="0" y="1071511"/>
                </a:lnTo>
                <a:lnTo>
                  <a:pt x="143687" y="1071511"/>
                </a:lnTo>
                <a:lnTo>
                  <a:pt x="143687" y="605205"/>
                </a:lnTo>
                <a:close/>
              </a:path>
              <a:path w="11607165" h="9710420">
                <a:moveTo>
                  <a:pt x="11607152" y="0"/>
                </a:moveTo>
                <a:lnTo>
                  <a:pt x="11463477" y="0"/>
                </a:lnTo>
                <a:lnTo>
                  <a:pt x="11463477" y="9710242"/>
                </a:lnTo>
                <a:lnTo>
                  <a:pt x="11607152" y="9710242"/>
                </a:lnTo>
                <a:lnTo>
                  <a:pt x="11607152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12DBBC3-BC1A-4E34-A4A4-118D747F32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23850" y="315804"/>
            <a:ext cx="6448425" cy="102870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4">
            <a:extLst>
              <a:ext uri="{FF2B5EF4-FFF2-40B4-BE49-F238E27FC236}">
                <a16:creationId xmlns:a16="http://schemas.microsoft.com/office/drawing/2014/main" id="{A4EDAEBB-132C-483A-88F3-3B350A3B9605}"/>
              </a:ext>
            </a:extLst>
          </p:cNvPr>
          <p:cNvSpPr/>
          <p:nvPr userDrawn="1"/>
        </p:nvSpPr>
        <p:spPr>
          <a:xfrm>
            <a:off x="7761019" y="758825"/>
            <a:ext cx="5673993" cy="9424670"/>
          </a:xfrm>
          <a:custGeom>
            <a:avLst/>
            <a:gdLst/>
            <a:ahLst/>
            <a:cxnLst/>
            <a:rect l="l" t="t" r="r" b="b"/>
            <a:pathLst>
              <a:path w="6480809" h="9710420">
                <a:moveTo>
                  <a:pt x="6480546" y="0"/>
                </a:moveTo>
                <a:lnTo>
                  <a:pt x="0" y="0"/>
                </a:lnTo>
                <a:lnTo>
                  <a:pt x="0" y="9710374"/>
                </a:lnTo>
                <a:lnTo>
                  <a:pt x="6480546" y="9710374"/>
                </a:lnTo>
                <a:lnTo>
                  <a:pt x="6480546" y="0"/>
                </a:lnTo>
                <a:close/>
              </a:path>
            </a:pathLst>
          </a:custGeom>
          <a:solidFill>
            <a:srgbClr val="6364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1B65F7A3-781D-483E-B02D-EDD33CF7F5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21805" y="758825"/>
            <a:ext cx="5668963" cy="9431338"/>
          </a:xfrm>
          <a:prstGeom prst="rect">
            <a:avLst/>
          </a:prstGeom>
        </p:spPr>
        <p:txBody>
          <a:bodyPr/>
          <a:lstStyle/>
          <a:p>
            <a:endParaRPr lang="en-IN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69F0F31-B244-449D-A56F-D2A32B15A3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66050" y="758825"/>
            <a:ext cx="5668963" cy="9431338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15" name="object 5">
            <a:extLst>
              <a:ext uri="{FF2B5EF4-FFF2-40B4-BE49-F238E27FC236}">
                <a16:creationId xmlns:a16="http://schemas.microsoft.com/office/drawing/2014/main" id="{6387A5F9-2F47-4A50-9F62-670FD624BC8D}"/>
              </a:ext>
            </a:extLst>
          </p:cNvPr>
          <p:cNvSpPr/>
          <p:nvPr userDrawn="1"/>
        </p:nvSpPr>
        <p:spPr>
          <a:xfrm>
            <a:off x="1416072" y="122140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B6F3B5EC-B4BE-4637-93C2-990C36FFF3CA}"/>
              </a:ext>
            </a:extLst>
          </p:cNvPr>
          <p:cNvSpPr/>
          <p:nvPr userDrawn="1"/>
        </p:nvSpPr>
        <p:spPr>
          <a:xfrm>
            <a:off x="19395798" y="758825"/>
            <a:ext cx="144145" cy="9424670"/>
          </a:xfrm>
          <a:custGeom>
            <a:avLst/>
            <a:gdLst/>
            <a:ahLst/>
            <a:cxnLst/>
            <a:rect l="l" t="t" r="r" b="b"/>
            <a:pathLst>
              <a:path w="144144" h="9424670">
                <a:moveTo>
                  <a:pt x="143691" y="0"/>
                </a:moveTo>
                <a:lnTo>
                  <a:pt x="0" y="0"/>
                </a:lnTo>
                <a:lnTo>
                  <a:pt x="0" y="9424665"/>
                </a:lnTo>
                <a:lnTo>
                  <a:pt x="143691" y="9424665"/>
                </a:lnTo>
                <a:lnTo>
                  <a:pt x="14369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14">
            <a:extLst>
              <a:ext uri="{FF2B5EF4-FFF2-40B4-BE49-F238E27FC236}">
                <a16:creationId xmlns:a16="http://schemas.microsoft.com/office/drawing/2014/main" id="{643EEFC1-5CB9-43F1-BC80-CCE84DFD598C}"/>
              </a:ext>
            </a:extLst>
          </p:cNvPr>
          <p:cNvSpPr/>
          <p:nvPr userDrawn="1"/>
        </p:nvSpPr>
        <p:spPr>
          <a:xfrm>
            <a:off x="13711744" y="758825"/>
            <a:ext cx="5673993" cy="9424670"/>
          </a:xfrm>
          <a:custGeom>
            <a:avLst/>
            <a:gdLst/>
            <a:ahLst/>
            <a:cxnLst/>
            <a:rect l="l" t="t" r="r" b="b"/>
            <a:pathLst>
              <a:path w="6480809" h="9710420">
                <a:moveTo>
                  <a:pt x="6480546" y="0"/>
                </a:moveTo>
                <a:lnTo>
                  <a:pt x="0" y="0"/>
                </a:lnTo>
                <a:lnTo>
                  <a:pt x="0" y="9710374"/>
                </a:lnTo>
                <a:lnTo>
                  <a:pt x="6480546" y="9710374"/>
                </a:lnTo>
                <a:lnTo>
                  <a:pt x="6480546" y="0"/>
                </a:lnTo>
                <a:close/>
              </a:path>
            </a:pathLst>
          </a:custGeom>
          <a:solidFill>
            <a:srgbClr val="6364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75CBC3CE-F0D1-4EF7-A61C-651C8E7DE59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716775" y="758825"/>
            <a:ext cx="5668963" cy="9431338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9">
            <a:extLst>
              <a:ext uri="{FF2B5EF4-FFF2-40B4-BE49-F238E27FC236}">
                <a16:creationId xmlns:a16="http://schemas.microsoft.com/office/drawing/2014/main" id="{DD3B7AC8-B4E9-4195-9DF5-54826C16F65F}"/>
              </a:ext>
            </a:extLst>
          </p:cNvPr>
          <p:cNvSpPr txBox="1"/>
          <p:nvPr userDrawn="1"/>
        </p:nvSpPr>
        <p:spPr>
          <a:xfrm>
            <a:off x="13113726" y="2209032"/>
            <a:ext cx="5758815" cy="2964815"/>
          </a:xfrm>
          <a:prstGeom prst="rect">
            <a:avLst/>
          </a:prstGeom>
          <a:solidFill>
            <a:srgbClr val="636466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600">
              <a:latin typeface="Times New Roman"/>
              <a:cs typeface="Times New Roman"/>
            </a:endParaRPr>
          </a:p>
          <a:p>
            <a:pPr marL="471170" algn="ctr">
              <a:lnSpc>
                <a:spcPct val="100000"/>
              </a:lnSpc>
            </a:pPr>
            <a:r>
              <a:rPr sz="4100" b="0" dirty="0">
                <a:solidFill>
                  <a:srgbClr val="FFFFFF"/>
                </a:solidFill>
                <a:latin typeface="Calibri Light"/>
                <a:cs typeface="Calibri Light"/>
              </a:rPr>
              <a:t>Image</a:t>
            </a:r>
            <a:r>
              <a:rPr sz="4100" b="0" spc="-2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100" b="0" spc="10" dirty="0">
                <a:solidFill>
                  <a:srgbClr val="FFFFFF"/>
                </a:solidFill>
                <a:latin typeface="Calibri Light"/>
                <a:cs typeface="Calibri Light"/>
              </a:rPr>
              <a:t>8</a:t>
            </a:r>
            <a:endParaRPr sz="4100">
              <a:latin typeface="Calibri Light"/>
              <a:cs typeface="Calibri Light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id="{B3E7320D-4D65-4805-A0EA-2AD4423B4867}"/>
              </a:ext>
            </a:extLst>
          </p:cNvPr>
          <p:cNvSpPr txBox="1"/>
          <p:nvPr userDrawn="1"/>
        </p:nvSpPr>
        <p:spPr>
          <a:xfrm>
            <a:off x="7096223" y="5433227"/>
            <a:ext cx="5746115" cy="2964815"/>
          </a:xfrm>
          <a:prstGeom prst="rect">
            <a:avLst/>
          </a:prstGeom>
          <a:solidFill>
            <a:srgbClr val="636466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550">
              <a:latin typeface="Times New Roman"/>
              <a:cs typeface="Times New Roman"/>
            </a:endParaRPr>
          </a:p>
          <a:p>
            <a:pPr marR="354965" algn="ctr">
              <a:lnSpc>
                <a:spcPct val="100000"/>
              </a:lnSpc>
            </a:pPr>
            <a:r>
              <a:rPr sz="4100" b="0" dirty="0">
                <a:solidFill>
                  <a:srgbClr val="FFFFFF"/>
                </a:solidFill>
                <a:latin typeface="Calibri Light"/>
                <a:cs typeface="Calibri Light"/>
              </a:rPr>
              <a:t>Image</a:t>
            </a:r>
            <a:r>
              <a:rPr sz="4100" b="0" spc="-2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100" b="0" spc="10" dirty="0">
                <a:solidFill>
                  <a:srgbClr val="FFFFFF"/>
                </a:solidFill>
                <a:latin typeface="Calibri Light"/>
                <a:cs typeface="Calibri Light"/>
              </a:rPr>
              <a:t>9</a:t>
            </a:r>
            <a:endParaRPr sz="4100">
              <a:latin typeface="Calibri Light"/>
              <a:cs typeface="Calibri Light"/>
            </a:endParaRPr>
          </a:p>
        </p:txBody>
      </p:sp>
      <p:sp>
        <p:nvSpPr>
          <p:cNvPr id="17" name="object 11">
            <a:extLst>
              <a:ext uri="{FF2B5EF4-FFF2-40B4-BE49-F238E27FC236}">
                <a16:creationId xmlns:a16="http://schemas.microsoft.com/office/drawing/2014/main" id="{36172323-1A5D-4BCB-905C-8CC546274CB1}"/>
              </a:ext>
            </a:extLst>
          </p:cNvPr>
          <p:cNvSpPr txBox="1"/>
          <p:nvPr userDrawn="1"/>
        </p:nvSpPr>
        <p:spPr>
          <a:xfrm>
            <a:off x="13113726" y="5433227"/>
            <a:ext cx="5746115" cy="2964815"/>
          </a:xfrm>
          <a:prstGeom prst="rect">
            <a:avLst/>
          </a:prstGeom>
          <a:solidFill>
            <a:srgbClr val="636466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550">
              <a:latin typeface="Times New Roman"/>
              <a:cs typeface="Times New Roman"/>
            </a:endParaRPr>
          </a:p>
          <a:p>
            <a:pPr marL="483234" algn="ctr">
              <a:lnSpc>
                <a:spcPct val="100000"/>
              </a:lnSpc>
            </a:pPr>
            <a:r>
              <a:rPr sz="4100" b="0" dirty="0">
                <a:solidFill>
                  <a:srgbClr val="FFFFFF"/>
                </a:solidFill>
                <a:latin typeface="Calibri Light"/>
                <a:cs typeface="Calibri Light"/>
              </a:rPr>
              <a:t>Image</a:t>
            </a:r>
            <a:r>
              <a:rPr sz="4100" b="0" spc="-2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100" b="0" spc="10" dirty="0">
                <a:solidFill>
                  <a:srgbClr val="FFFFFF"/>
                </a:solidFill>
                <a:latin typeface="Calibri Light"/>
                <a:cs typeface="Calibri Light"/>
              </a:rPr>
              <a:t>10</a:t>
            </a:r>
            <a:endParaRPr sz="4100">
              <a:latin typeface="Calibri Light"/>
              <a:cs typeface="Calibri Light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BFCD384-5E44-4531-BF62-B8A19C1FABDC}"/>
              </a:ext>
            </a:extLst>
          </p:cNvPr>
          <p:cNvSpPr txBox="1"/>
          <p:nvPr userDrawn="1"/>
        </p:nvSpPr>
        <p:spPr>
          <a:xfrm>
            <a:off x="7096223" y="2209032"/>
            <a:ext cx="5746115" cy="2964815"/>
          </a:xfrm>
          <a:prstGeom prst="rect">
            <a:avLst/>
          </a:prstGeom>
          <a:solidFill>
            <a:srgbClr val="636466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41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600" dirty="0">
              <a:latin typeface="Times New Roman"/>
              <a:cs typeface="Times New Roman"/>
            </a:endParaRPr>
          </a:p>
          <a:p>
            <a:pPr marR="354965" algn="ctr">
              <a:lnSpc>
                <a:spcPct val="100000"/>
              </a:lnSpc>
            </a:pPr>
            <a:r>
              <a:rPr sz="4100" b="0" dirty="0">
                <a:solidFill>
                  <a:srgbClr val="FFFFFF"/>
                </a:solidFill>
                <a:latin typeface="Calibri Light"/>
                <a:cs typeface="Calibri Light"/>
              </a:rPr>
              <a:t>Image</a:t>
            </a:r>
            <a:r>
              <a:rPr sz="4100" b="0" spc="-20" dirty="0">
                <a:solidFill>
                  <a:srgbClr val="FFFFFF"/>
                </a:solidFill>
                <a:latin typeface="Calibri Light"/>
                <a:cs typeface="Calibri Light"/>
              </a:rPr>
              <a:t> </a:t>
            </a:r>
            <a:r>
              <a:rPr sz="4100" b="0" spc="10" dirty="0">
                <a:solidFill>
                  <a:srgbClr val="FFFFFF"/>
                </a:solidFill>
                <a:latin typeface="Calibri Light"/>
                <a:cs typeface="Calibri Light"/>
              </a:rPr>
              <a:t>7</a:t>
            </a:r>
            <a:endParaRPr sz="4100" dirty="0">
              <a:latin typeface="Calibri Light"/>
              <a:cs typeface="Calibri Light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CC3AD4A-14B3-4D4E-9287-637469D990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96222" y="2209032"/>
            <a:ext cx="5746115" cy="296481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18" name="Picture Placeholder 12">
            <a:extLst>
              <a:ext uri="{FF2B5EF4-FFF2-40B4-BE49-F238E27FC236}">
                <a16:creationId xmlns:a16="http://schemas.microsoft.com/office/drawing/2014/main" id="{FD8DB42D-9C00-472D-B0AF-91D0646CFB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113725" y="2209032"/>
            <a:ext cx="5746115" cy="296481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19" name="Picture Placeholder 12">
            <a:extLst>
              <a:ext uri="{FF2B5EF4-FFF2-40B4-BE49-F238E27FC236}">
                <a16:creationId xmlns:a16="http://schemas.microsoft.com/office/drawing/2014/main" id="{1A74B0CD-F02F-4BCE-95F3-930E832B66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096222" y="5433227"/>
            <a:ext cx="5746115" cy="296481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4B273CE0-D63E-488D-AED8-35C2B6F09B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113725" y="5433227"/>
            <a:ext cx="5746115" cy="296481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21" name="object 18">
            <a:extLst>
              <a:ext uri="{FF2B5EF4-FFF2-40B4-BE49-F238E27FC236}">
                <a16:creationId xmlns:a16="http://schemas.microsoft.com/office/drawing/2014/main" id="{52837D24-AC19-4EF0-80A4-C07E7439AB68}"/>
              </a:ext>
            </a:extLst>
          </p:cNvPr>
          <p:cNvSpPr/>
          <p:nvPr userDrawn="1"/>
        </p:nvSpPr>
        <p:spPr>
          <a:xfrm>
            <a:off x="17933913" y="9166607"/>
            <a:ext cx="1045210" cy="1045210"/>
          </a:xfrm>
          <a:custGeom>
            <a:avLst/>
            <a:gdLst/>
            <a:ahLst/>
            <a:cxnLst/>
            <a:rect l="l" t="t" r="r" b="b"/>
            <a:pathLst>
              <a:path w="1045209" h="1045209">
                <a:moveTo>
                  <a:pt x="522413" y="0"/>
                </a:moveTo>
                <a:lnTo>
                  <a:pt x="474864" y="2134"/>
                </a:lnTo>
                <a:lnTo>
                  <a:pt x="428510" y="8416"/>
                </a:lnTo>
                <a:lnTo>
                  <a:pt x="383537" y="18660"/>
                </a:lnTo>
                <a:lnTo>
                  <a:pt x="340128" y="32682"/>
                </a:lnTo>
                <a:lnTo>
                  <a:pt x="298469" y="50298"/>
                </a:lnTo>
                <a:lnTo>
                  <a:pt x="258744" y="71323"/>
                </a:lnTo>
                <a:lnTo>
                  <a:pt x="221136" y="95572"/>
                </a:lnTo>
                <a:lnTo>
                  <a:pt x="185831" y="122862"/>
                </a:lnTo>
                <a:lnTo>
                  <a:pt x="153013" y="153008"/>
                </a:lnTo>
                <a:lnTo>
                  <a:pt x="122867" y="185825"/>
                </a:lnTo>
                <a:lnTo>
                  <a:pt x="95576" y="221129"/>
                </a:lnTo>
                <a:lnTo>
                  <a:pt x="71326" y="258736"/>
                </a:lnTo>
                <a:lnTo>
                  <a:pt x="50300" y="298461"/>
                </a:lnTo>
                <a:lnTo>
                  <a:pt x="32684" y="340119"/>
                </a:lnTo>
                <a:lnTo>
                  <a:pt x="18661" y="383527"/>
                </a:lnTo>
                <a:lnTo>
                  <a:pt x="8416" y="428500"/>
                </a:lnTo>
                <a:lnTo>
                  <a:pt x="2134" y="474853"/>
                </a:lnTo>
                <a:lnTo>
                  <a:pt x="0" y="522402"/>
                </a:lnTo>
                <a:lnTo>
                  <a:pt x="2134" y="569952"/>
                </a:lnTo>
                <a:lnTo>
                  <a:pt x="8416" y="616305"/>
                </a:lnTo>
                <a:lnTo>
                  <a:pt x="18661" y="661278"/>
                </a:lnTo>
                <a:lnTo>
                  <a:pt x="32684" y="704686"/>
                </a:lnTo>
                <a:lnTo>
                  <a:pt x="50300" y="746344"/>
                </a:lnTo>
                <a:lnTo>
                  <a:pt x="71326" y="786069"/>
                </a:lnTo>
                <a:lnTo>
                  <a:pt x="95576" y="823676"/>
                </a:lnTo>
                <a:lnTo>
                  <a:pt x="122867" y="858980"/>
                </a:lnTo>
                <a:lnTo>
                  <a:pt x="153013" y="891797"/>
                </a:lnTo>
                <a:lnTo>
                  <a:pt x="185831" y="921943"/>
                </a:lnTo>
                <a:lnTo>
                  <a:pt x="221136" y="949232"/>
                </a:lnTo>
                <a:lnTo>
                  <a:pt x="258744" y="973482"/>
                </a:lnTo>
                <a:lnTo>
                  <a:pt x="298469" y="994507"/>
                </a:lnTo>
                <a:lnTo>
                  <a:pt x="340128" y="1012122"/>
                </a:lnTo>
                <a:lnTo>
                  <a:pt x="383537" y="1026145"/>
                </a:lnTo>
                <a:lnTo>
                  <a:pt x="428510" y="1036389"/>
                </a:lnTo>
                <a:lnTo>
                  <a:pt x="474864" y="1042670"/>
                </a:lnTo>
                <a:lnTo>
                  <a:pt x="522413" y="1044805"/>
                </a:lnTo>
                <a:lnTo>
                  <a:pt x="569962" y="1042670"/>
                </a:lnTo>
                <a:lnTo>
                  <a:pt x="616315" y="1036389"/>
                </a:lnTo>
                <a:lnTo>
                  <a:pt x="661288" y="1026145"/>
                </a:lnTo>
                <a:lnTo>
                  <a:pt x="704696" y="1012122"/>
                </a:lnTo>
                <a:lnTo>
                  <a:pt x="746355" y="994507"/>
                </a:lnTo>
                <a:lnTo>
                  <a:pt x="786080" y="973482"/>
                </a:lnTo>
                <a:lnTo>
                  <a:pt x="823686" y="949232"/>
                </a:lnTo>
                <a:lnTo>
                  <a:pt x="858990" y="921943"/>
                </a:lnTo>
                <a:lnTo>
                  <a:pt x="891807" y="891797"/>
                </a:lnTo>
                <a:lnTo>
                  <a:pt x="921953" y="858980"/>
                </a:lnTo>
                <a:lnTo>
                  <a:pt x="949243" y="823676"/>
                </a:lnTo>
                <a:lnTo>
                  <a:pt x="973492" y="786069"/>
                </a:lnTo>
                <a:lnTo>
                  <a:pt x="994517" y="746344"/>
                </a:lnTo>
                <a:lnTo>
                  <a:pt x="1012133" y="704686"/>
                </a:lnTo>
                <a:lnTo>
                  <a:pt x="1026155" y="661278"/>
                </a:lnTo>
                <a:lnTo>
                  <a:pt x="1036399" y="616305"/>
                </a:lnTo>
                <a:lnTo>
                  <a:pt x="1042681" y="569952"/>
                </a:lnTo>
                <a:lnTo>
                  <a:pt x="1044816" y="522402"/>
                </a:lnTo>
                <a:lnTo>
                  <a:pt x="1042681" y="474853"/>
                </a:lnTo>
                <a:lnTo>
                  <a:pt x="1036399" y="428500"/>
                </a:lnTo>
                <a:lnTo>
                  <a:pt x="1026155" y="383527"/>
                </a:lnTo>
                <a:lnTo>
                  <a:pt x="1012133" y="340119"/>
                </a:lnTo>
                <a:lnTo>
                  <a:pt x="994517" y="298461"/>
                </a:lnTo>
                <a:lnTo>
                  <a:pt x="973492" y="258736"/>
                </a:lnTo>
                <a:lnTo>
                  <a:pt x="949243" y="221129"/>
                </a:lnTo>
                <a:lnTo>
                  <a:pt x="921953" y="185825"/>
                </a:lnTo>
                <a:lnTo>
                  <a:pt x="891807" y="153008"/>
                </a:lnTo>
                <a:lnTo>
                  <a:pt x="858990" y="122862"/>
                </a:lnTo>
                <a:lnTo>
                  <a:pt x="823686" y="95572"/>
                </a:lnTo>
                <a:lnTo>
                  <a:pt x="786080" y="71323"/>
                </a:lnTo>
                <a:lnTo>
                  <a:pt x="746355" y="50298"/>
                </a:lnTo>
                <a:lnTo>
                  <a:pt x="704696" y="32682"/>
                </a:lnTo>
                <a:lnTo>
                  <a:pt x="661288" y="18660"/>
                </a:lnTo>
                <a:lnTo>
                  <a:pt x="616315" y="8416"/>
                </a:lnTo>
                <a:lnTo>
                  <a:pt x="569962" y="2134"/>
                </a:lnTo>
                <a:lnTo>
                  <a:pt x="522413" y="0"/>
                </a:lnTo>
                <a:close/>
              </a:path>
            </a:pathLst>
          </a:custGeom>
          <a:solidFill>
            <a:srgbClr val="6364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9">
            <a:extLst>
              <a:ext uri="{FF2B5EF4-FFF2-40B4-BE49-F238E27FC236}">
                <a16:creationId xmlns:a16="http://schemas.microsoft.com/office/drawing/2014/main" id="{37913735-9BE7-4BC7-9805-5F25224CB180}"/>
              </a:ext>
            </a:extLst>
          </p:cNvPr>
          <p:cNvSpPr/>
          <p:nvPr userDrawn="1"/>
        </p:nvSpPr>
        <p:spPr>
          <a:xfrm>
            <a:off x="16495762" y="9166607"/>
            <a:ext cx="1045210" cy="1045210"/>
          </a:xfrm>
          <a:custGeom>
            <a:avLst/>
            <a:gdLst/>
            <a:ahLst/>
            <a:cxnLst/>
            <a:rect l="l" t="t" r="r" b="b"/>
            <a:pathLst>
              <a:path w="1045209" h="1045209">
                <a:moveTo>
                  <a:pt x="522402" y="0"/>
                </a:moveTo>
                <a:lnTo>
                  <a:pt x="474853" y="2134"/>
                </a:lnTo>
                <a:lnTo>
                  <a:pt x="428500" y="8416"/>
                </a:lnTo>
                <a:lnTo>
                  <a:pt x="383527" y="18660"/>
                </a:lnTo>
                <a:lnTo>
                  <a:pt x="340119" y="32682"/>
                </a:lnTo>
                <a:lnTo>
                  <a:pt x="298461" y="50298"/>
                </a:lnTo>
                <a:lnTo>
                  <a:pt x="258736" y="71323"/>
                </a:lnTo>
                <a:lnTo>
                  <a:pt x="221129" y="95572"/>
                </a:lnTo>
                <a:lnTo>
                  <a:pt x="185825" y="122862"/>
                </a:lnTo>
                <a:lnTo>
                  <a:pt x="153008" y="153008"/>
                </a:lnTo>
                <a:lnTo>
                  <a:pt x="122862" y="185825"/>
                </a:lnTo>
                <a:lnTo>
                  <a:pt x="95572" y="221129"/>
                </a:lnTo>
                <a:lnTo>
                  <a:pt x="71323" y="258736"/>
                </a:lnTo>
                <a:lnTo>
                  <a:pt x="50298" y="298461"/>
                </a:lnTo>
                <a:lnTo>
                  <a:pt x="32682" y="340119"/>
                </a:lnTo>
                <a:lnTo>
                  <a:pt x="18660" y="383527"/>
                </a:lnTo>
                <a:lnTo>
                  <a:pt x="8416" y="428500"/>
                </a:lnTo>
                <a:lnTo>
                  <a:pt x="2134" y="474853"/>
                </a:lnTo>
                <a:lnTo>
                  <a:pt x="0" y="522402"/>
                </a:lnTo>
                <a:lnTo>
                  <a:pt x="2134" y="569952"/>
                </a:lnTo>
                <a:lnTo>
                  <a:pt x="8416" y="616305"/>
                </a:lnTo>
                <a:lnTo>
                  <a:pt x="18660" y="661278"/>
                </a:lnTo>
                <a:lnTo>
                  <a:pt x="32682" y="704686"/>
                </a:lnTo>
                <a:lnTo>
                  <a:pt x="50298" y="746344"/>
                </a:lnTo>
                <a:lnTo>
                  <a:pt x="71323" y="786069"/>
                </a:lnTo>
                <a:lnTo>
                  <a:pt x="95572" y="823676"/>
                </a:lnTo>
                <a:lnTo>
                  <a:pt x="122862" y="858980"/>
                </a:lnTo>
                <a:lnTo>
                  <a:pt x="153008" y="891797"/>
                </a:lnTo>
                <a:lnTo>
                  <a:pt x="185825" y="921943"/>
                </a:lnTo>
                <a:lnTo>
                  <a:pt x="221129" y="949232"/>
                </a:lnTo>
                <a:lnTo>
                  <a:pt x="258736" y="973482"/>
                </a:lnTo>
                <a:lnTo>
                  <a:pt x="298461" y="994507"/>
                </a:lnTo>
                <a:lnTo>
                  <a:pt x="340119" y="1012122"/>
                </a:lnTo>
                <a:lnTo>
                  <a:pt x="383527" y="1026145"/>
                </a:lnTo>
                <a:lnTo>
                  <a:pt x="428500" y="1036389"/>
                </a:lnTo>
                <a:lnTo>
                  <a:pt x="474853" y="1042670"/>
                </a:lnTo>
                <a:lnTo>
                  <a:pt x="522402" y="1044805"/>
                </a:lnTo>
                <a:lnTo>
                  <a:pt x="569953" y="1042670"/>
                </a:lnTo>
                <a:lnTo>
                  <a:pt x="616308" y="1036389"/>
                </a:lnTo>
                <a:lnTo>
                  <a:pt x="661282" y="1026145"/>
                </a:lnTo>
                <a:lnTo>
                  <a:pt x="704691" y="1012122"/>
                </a:lnTo>
                <a:lnTo>
                  <a:pt x="746351" y="994507"/>
                </a:lnTo>
                <a:lnTo>
                  <a:pt x="786076" y="973482"/>
                </a:lnTo>
                <a:lnTo>
                  <a:pt x="823684" y="949232"/>
                </a:lnTo>
                <a:lnTo>
                  <a:pt x="858989" y="921943"/>
                </a:lnTo>
                <a:lnTo>
                  <a:pt x="891806" y="891797"/>
                </a:lnTo>
                <a:lnTo>
                  <a:pt x="921952" y="858980"/>
                </a:lnTo>
                <a:lnTo>
                  <a:pt x="949242" y="823676"/>
                </a:lnTo>
                <a:lnTo>
                  <a:pt x="973492" y="786069"/>
                </a:lnTo>
                <a:lnTo>
                  <a:pt x="994517" y="746344"/>
                </a:lnTo>
                <a:lnTo>
                  <a:pt x="1012133" y="704686"/>
                </a:lnTo>
                <a:lnTo>
                  <a:pt x="1026155" y="661278"/>
                </a:lnTo>
                <a:lnTo>
                  <a:pt x="1036399" y="616305"/>
                </a:lnTo>
                <a:lnTo>
                  <a:pt x="1042681" y="569952"/>
                </a:lnTo>
                <a:lnTo>
                  <a:pt x="1044816" y="522402"/>
                </a:lnTo>
                <a:lnTo>
                  <a:pt x="1042681" y="474853"/>
                </a:lnTo>
                <a:lnTo>
                  <a:pt x="1036399" y="428500"/>
                </a:lnTo>
                <a:lnTo>
                  <a:pt x="1026155" y="383527"/>
                </a:lnTo>
                <a:lnTo>
                  <a:pt x="1012133" y="340119"/>
                </a:lnTo>
                <a:lnTo>
                  <a:pt x="994517" y="298461"/>
                </a:lnTo>
                <a:lnTo>
                  <a:pt x="973492" y="258736"/>
                </a:lnTo>
                <a:lnTo>
                  <a:pt x="949242" y="221129"/>
                </a:lnTo>
                <a:lnTo>
                  <a:pt x="921952" y="185825"/>
                </a:lnTo>
                <a:lnTo>
                  <a:pt x="891806" y="153008"/>
                </a:lnTo>
                <a:lnTo>
                  <a:pt x="858989" y="122862"/>
                </a:lnTo>
                <a:lnTo>
                  <a:pt x="823684" y="95572"/>
                </a:lnTo>
                <a:lnTo>
                  <a:pt x="786076" y="71323"/>
                </a:lnTo>
                <a:lnTo>
                  <a:pt x="746351" y="50298"/>
                </a:lnTo>
                <a:lnTo>
                  <a:pt x="704691" y="32682"/>
                </a:lnTo>
                <a:lnTo>
                  <a:pt x="661282" y="18660"/>
                </a:lnTo>
                <a:lnTo>
                  <a:pt x="616308" y="8416"/>
                </a:lnTo>
                <a:lnTo>
                  <a:pt x="569953" y="2134"/>
                </a:lnTo>
                <a:lnTo>
                  <a:pt x="522402" y="0"/>
                </a:lnTo>
                <a:close/>
              </a:path>
            </a:pathLst>
          </a:custGeom>
          <a:solidFill>
            <a:srgbClr val="6364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0">
            <a:extLst>
              <a:ext uri="{FF2B5EF4-FFF2-40B4-BE49-F238E27FC236}">
                <a16:creationId xmlns:a16="http://schemas.microsoft.com/office/drawing/2014/main" id="{69B79D07-49A0-4C11-B52A-1F4DBE966010}"/>
              </a:ext>
            </a:extLst>
          </p:cNvPr>
          <p:cNvSpPr/>
          <p:nvPr userDrawn="1"/>
        </p:nvSpPr>
        <p:spPr>
          <a:xfrm>
            <a:off x="15078102" y="9166607"/>
            <a:ext cx="1045210" cy="1045210"/>
          </a:xfrm>
          <a:custGeom>
            <a:avLst/>
            <a:gdLst/>
            <a:ahLst/>
            <a:cxnLst/>
            <a:rect l="l" t="t" r="r" b="b"/>
            <a:pathLst>
              <a:path w="1045209" h="1045209">
                <a:moveTo>
                  <a:pt x="522402" y="0"/>
                </a:moveTo>
                <a:lnTo>
                  <a:pt x="474853" y="2134"/>
                </a:lnTo>
                <a:lnTo>
                  <a:pt x="428500" y="8416"/>
                </a:lnTo>
                <a:lnTo>
                  <a:pt x="383527" y="18660"/>
                </a:lnTo>
                <a:lnTo>
                  <a:pt x="340119" y="32682"/>
                </a:lnTo>
                <a:lnTo>
                  <a:pt x="298461" y="50298"/>
                </a:lnTo>
                <a:lnTo>
                  <a:pt x="258736" y="71323"/>
                </a:lnTo>
                <a:lnTo>
                  <a:pt x="221129" y="95572"/>
                </a:lnTo>
                <a:lnTo>
                  <a:pt x="185825" y="122862"/>
                </a:lnTo>
                <a:lnTo>
                  <a:pt x="153008" y="153008"/>
                </a:lnTo>
                <a:lnTo>
                  <a:pt x="122862" y="185825"/>
                </a:lnTo>
                <a:lnTo>
                  <a:pt x="95572" y="221129"/>
                </a:lnTo>
                <a:lnTo>
                  <a:pt x="71323" y="258736"/>
                </a:lnTo>
                <a:lnTo>
                  <a:pt x="50298" y="298461"/>
                </a:lnTo>
                <a:lnTo>
                  <a:pt x="32682" y="340119"/>
                </a:lnTo>
                <a:lnTo>
                  <a:pt x="18660" y="383527"/>
                </a:lnTo>
                <a:lnTo>
                  <a:pt x="8416" y="428500"/>
                </a:lnTo>
                <a:lnTo>
                  <a:pt x="2134" y="474853"/>
                </a:lnTo>
                <a:lnTo>
                  <a:pt x="0" y="522402"/>
                </a:lnTo>
                <a:lnTo>
                  <a:pt x="2134" y="569952"/>
                </a:lnTo>
                <a:lnTo>
                  <a:pt x="8416" y="616305"/>
                </a:lnTo>
                <a:lnTo>
                  <a:pt x="18660" y="661278"/>
                </a:lnTo>
                <a:lnTo>
                  <a:pt x="32682" y="704686"/>
                </a:lnTo>
                <a:lnTo>
                  <a:pt x="50298" y="746344"/>
                </a:lnTo>
                <a:lnTo>
                  <a:pt x="71323" y="786069"/>
                </a:lnTo>
                <a:lnTo>
                  <a:pt x="95572" y="823676"/>
                </a:lnTo>
                <a:lnTo>
                  <a:pt x="122862" y="858980"/>
                </a:lnTo>
                <a:lnTo>
                  <a:pt x="153008" y="891797"/>
                </a:lnTo>
                <a:lnTo>
                  <a:pt x="185825" y="921943"/>
                </a:lnTo>
                <a:lnTo>
                  <a:pt x="221129" y="949232"/>
                </a:lnTo>
                <a:lnTo>
                  <a:pt x="258736" y="973482"/>
                </a:lnTo>
                <a:lnTo>
                  <a:pt x="298461" y="994507"/>
                </a:lnTo>
                <a:lnTo>
                  <a:pt x="340119" y="1012122"/>
                </a:lnTo>
                <a:lnTo>
                  <a:pt x="383527" y="1026145"/>
                </a:lnTo>
                <a:lnTo>
                  <a:pt x="428500" y="1036389"/>
                </a:lnTo>
                <a:lnTo>
                  <a:pt x="474853" y="1042670"/>
                </a:lnTo>
                <a:lnTo>
                  <a:pt x="522402" y="1044805"/>
                </a:lnTo>
                <a:lnTo>
                  <a:pt x="569952" y="1042670"/>
                </a:lnTo>
                <a:lnTo>
                  <a:pt x="616305" y="1036389"/>
                </a:lnTo>
                <a:lnTo>
                  <a:pt x="661278" y="1026145"/>
                </a:lnTo>
                <a:lnTo>
                  <a:pt x="704686" y="1012122"/>
                </a:lnTo>
                <a:lnTo>
                  <a:pt x="746344" y="994507"/>
                </a:lnTo>
                <a:lnTo>
                  <a:pt x="786069" y="973482"/>
                </a:lnTo>
                <a:lnTo>
                  <a:pt x="823676" y="949232"/>
                </a:lnTo>
                <a:lnTo>
                  <a:pt x="858980" y="921943"/>
                </a:lnTo>
                <a:lnTo>
                  <a:pt x="891797" y="891797"/>
                </a:lnTo>
                <a:lnTo>
                  <a:pt x="921943" y="858980"/>
                </a:lnTo>
                <a:lnTo>
                  <a:pt x="949232" y="823676"/>
                </a:lnTo>
                <a:lnTo>
                  <a:pt x="973482" y="786069"/>
                </a:lnTo>
                <a:lnTo>
                  <a:pt x="994507" y="746344"/>
                </a:lnTo>
                <a:lnTo>
                  <a:pt x="1012122" y="704686"/>
                </a:lnTo>
                <a:lnTo>
                  <a:pt x="1026145" y="661278"/>
                </a:lnTo>
                <a:lnTo>
                  <a:pt x="1036389" y="616305"/>
                </a:lnTo>
                <a:lnTo>
                  <a:pt x="1042670" y="569952"/>
                </a:lnTo>
                <a:lnTo>
                  <a:pt x="1044805" y="522402"/>
                </a:lnTo>
                <a:lnTo>
                  <a:pt x="1042670" y="474853"/>
                </a:lnTo>
                <a:lnTo>
                  <a:pt x="1036389" y="428500"/>
                </a:lnTo>
                <a:lnTo>
                  <a:pt x="1026145" y="383527"/>
                </a:lnTo>
                <a:lnTo>
                  <a:pt x="1012122" y="340119"/>
                </a:lnTo>
                <a:lnTo>
                  <a:pt x="994507" y="298461"/>
                </a:lnTo>
                <a:lnTo>
                  <a:pt x="973482" y="258736"/>
                </a:lnTo>
                <a:lnTo>
                  <a:pt x="949232" y="221129"/>
                </a:lnTo>
                <a:lnTo>
                  <a:pt x="921943" y="185825"/>
                </a:lnTo>
                <a:lnTo>
                  <a:pt x="891797" y="153008"/>
                </a:lnTo>
                <a:lnTo>
                  <a:pt x="858980" y="122862"/>
                </a:lnTo>
                <a:lnTo>
                  <a:pt x="823676" y="95572"/>
                </a:lnTo>
                <a:lnTo>
                  <a:pt x="786069" y="71323"/>
                </a:lnTo>
                <a:lnTo>
                  <a:pt x="746344" y="50298"/>
                </a:lnTo>
                <a:lnTo>
                  <a:pt x="704686" y="32682"/>
                </a:lnTo>
                <a:lnTo>
                  <a:pt x="661278" y="18660"/>
                </a:lnTo>
                <a:lnTo>
                  <a:pt x="616305" y="8416"/>
                </a:lnTo>
                <a:lnTo>
                  <a:pt x="569952" y="2134"/>
                </a:lnTo>
                <a:lnTo>
                  <a:pt x="522402" y="0"/>
                </a:lnTo>
                <a:close/>
              </a:path>
            </a:pathLst>
          </a:custGeom>
          <a:solidFill>
            <a:srgbClr val="6364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1">
            <a:extLst>
              <a:ext uri="{FF2B5EF4-FFF2-40B4-BE49-F238E27FC236}">
                <a16:creationId xmlns:a16="http://schemas.microsoft.com/office/drawing/2014/main" id="{33F52D1A-ED93-4C4D-BF51-8CC7D9390F1C}"/>
              </a:ext>
            </a:extLst>
          </p:cNvPr>
          <p:cNvSpPr/>
          <p:nvPr userDrawn="1"/>
        </p:nvSpPr>
        <p:spPr>
          <a:xfrm>
            <a:off x="13660428" y="9166607"/>
            <a:ext cx="1045210" cy="1045210"/>
          </a:xfrm>
          <a:custGeom>
            <a:avLst/>
            <a:gdLst/>
            <a:ahLst/>
            <a:cxnLst/>
            <a:rect l="l" t="t" r="r" b="b"/>
            <a:pathLst>
              <a:path w="1045209" h="1045209">
                <a:moveTo>
                  <a:pt x="522413" y="0"/>
                </a:moveTo>
                <a:lnTo>
                  <a:pt x="474864" y="2134"/>
                </a:lnTo>
                <a:lnTo>
                  <a:pt x="428510" y="8416"/>
                </a:lnTo>
                <a:lnTo>
                  <a:pt x="383537" y="18660"/>
                </a:lnTo>
                <a:lnTo>
                  <a:pt x="340128" y="32682"/>
                </a:lnTo>
                <a:lnTo>
                  <a:pt x="298469" y="50298"/>
                </a:lnTo>
                <a:lnTo>
                  <a:pt x="258744" y="71323"/>
                </a:lnTo>
                <a:lnTo>
                  <a:pt x="221136" y="95572"/>
                </a:lnTo>
                <a:lnTo>
                  <a:pt x="185831" y="122862"/>
                </a:lnTo>
                <a:lnTo>
                  <a:pt x="153013" y="153008"/>
                </a:lnTo>
                <a:lnTo>
                  <a:pt x="122867" y="185825"/>
                </a:lnTo>
                <a:lnTo>
                  <a:pt x="95576" y="221129"/>
                </a:lnTo>
                <a:lnTo>
                  <a:pt x="71326" y="258736"/>
                </a:lnTo>
                <a:lnTo>
                  <a:pt x="50300" y="298461"/>
                </a:lnTo>
                <a:lnTo>
                  <a:pt x="32684" y="340119"/>
                </a:lnTo>
                <a:lnTo>
                  <a:pt x="18661" y="383527"/>
                </a:lnTo>
                <a:lnTo>
                  <a:pt x="8416" y="428500"/>
                </a:lnTo>
                <a:lnTo>
                  <a:pt x="2134" y="474853"/>
                </a:lnTo>
                <a:lnTo>
                  <a:pt x="0" y="522402"/>
                </a:lnTo>
                <a:lnTo>
                  <a:pt x="2134" y="569952"/>
                </a:lnTo>
                <a:lnTo>
                  <a:pt x="8416" y="616305"/>
                </a:lnTo>
                <a:lnTo>
                  <a:pt x="18661" y="661278"/>
                </a:lnTo>
                <a:lnTo>
                  <a:pt x="32684" y="704686"/>
                </a:lnTo>
                <a:lnTo>
                  <a:pt x="50300" y="746344"/>
                </a:lnTo>
                <a:lnTo>
                  <a:pt x="71326" y="786069"/>
                </a:lnTo>
                <a:lnTo>
                  <a:pt x="95576" y="823676"/>
                </a:lnTo>
                <a:lnTo>
                  <a:pt x="122867" y="858980"/>
                </a:lnTo>
                <a:lnTo>
                  <a:pt x="153013" y="891797"/>
                </a:lnTo>
                <a:lnTo>
                  <a:pt x="185831" y="921943"/>
                </a:lnTo>
                <a:lnTo>
                  <a:pt x="221136" y="949232"/>
                </a:lnTo>
                <a:lnTo>
                  <a:pt x="258744" y="973482"/>
                </a:lnTo>
                <a:lnTo>
                  <a:pt x="298469" y="994507"/>
                </a:lnTo>
                <a:lnTo>
                  <a:pt x="340128" y="1012122"/>
                </a:lnTo>
                <a:lnTo>
                  <a:pt x="383537" y="1026145"/>
                </a:lnTo>
                <a:lnTo>
                  <a:pt x="428510" y="1036389"/>
                </a:lnTo>
                <a:lnTo>
                  <a:pt x="474864" y="1042670"/>
                </a:lnTo>
                <a:lnTo>
                  <a:pt x="522413" y="1044805"/>
                </a:lnTo>
                <a:lnTo>
                  <a:pt x="569962" y="1042670"/>
                </a:lnTo>
                <a:lnTo>
                  <a:pt x="616315" y="1036389"/>
                </a:lnTo>
                <a:lnTo>
                  <a:pt x="661288" y="1026145"/>
                </a:lnTo>
                <a:lnTo>
                  <a:pt x="704696" y="1012122"/>
                </a:lnTo>
                <a:lnTo>
                  <a:pt x="746355" y="994507"/>
                </a:lnTo>
                <a:lnTo>
                  <a:pt x="786080" y="973482"/>
                </a:lnTo>
                <a:lnTo>
                  <a:pt x="823686" y="949232"/>
                </a:lnTo>
                <a:lnTo>
                  <a:pt x="858990" y="921943"/>
                </a:lnTo>
                <a:lnTo>
                  <a:pt x="891807" y="891797"/>
                </a:lnTo>
                <a:lnTo>
                  <a:pt x="921953" y="858980"/>
                </a:lnTo>
                <a:lnTo>
                  <a:pt x="949243" y="823676"/>
                </a:lnTo>
                <a:lnTo>
                  <a:pt x="973492" y="786069"/>
                </a:lnTo>
                <a:lnTo>
                  <a:pt x="994517" y="746344"/>
                </a:lnTo>
                <a:lnTo>
                  <a:pt x="1012133" y="704686"/>
                </a:lnTo>
                <a:lnTo>
                  <a:pt x="1026155" y="661278"/>
                </a:lnTo>
                <a:lnTo>
                  <a:pt x="1036399" y="616305"/>
                </a:lnTo>
                <a:lnTo>
                  <a:pt x="1042681" y="569952"/>
                </a:lnTo>
                <a:lnTo>
                  <a:pt x="1044816" y="522402"/>
                </a:lnTo>
                <a:lnTo>
                  <a:pt x="1042681" y="474853"/>
                </a:lnTo>
                <a:lnTo>
                  <a:pt x="1036399" y="428500"/>
                </a:lnTo>
                <a:lnTo>
                  <a:pt x="1026155" y="383527"/>
                </a:lnTo>
                <a:lnTo>
                  <a:pt x="1012133" y="340119"/>
                </a:lnTo>
                <a:lnTo>
                  <a:pt x="994517" y="298461"/>
                </a:lnTo>
                <a:lnTo>
                  <a:pt x="973492" y="258736"/>
                </a:lnTo>
                <a:lnTo>
                  <a:pt x="949243" y="221129"/>
                </a:lnTo>
                <a:lnTo>
                  <a:pt x="921953" y="185825"/>
                </a:lnTo>
                <a:lnTo>
                  <a:pt x="891807" y="153008"/>
                </a:lnTo>
                <a:lnTo>
                  <a:pt x="858990" y="122862"/>
                </a:lnTo>
                <a:lnTo>
                  <a:pt x="823686" y="95572"/>
                </a:lnTo>
                <a:lnTo>
                  <a:pt x="786080" y="71323"/>
                </a:lnTo>
                <a:lnTo>
                  <a:pt x="746355" y="50298"/>
                </a:lnTo>
                <a:lnTo>
                  <a:pt x="704696" y="32682"/>
                </a:lnTo>
                <a:lnTo>
                  <a:pt x="661288" y="18660"/>
                </a:lnTo>
                <a:lnTo>
                  <a:pt x="616315" y="8416"/>
                </a:lnTo>
                <a:lnTo>
                  <a:pt x="569962" y="2134"/>
                </a:lnTo>
                <a:lnTo>
                  <a:pt x="522413" y="0"/>
                </a:lnTo>
                <a:close/>
              </a:path>
            </a:pathLst>
          </a:custGeom>
          <a:solidFill>
            <a:srgbClr val="6364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DF832A2A-3D44-4138-9DCE-33A7C7E1BE5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0428" y="9166607"/>
            <a:ext cx="1045210" cy="1045210"/>
          </a:xfrm>
          <a:prstGeom prst="ellipse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29" name="Picture Placeholder 27">
            <a:extLst>
              <a:ext uri="{FF2B5EF4-FFF2-40B4-BE49-F238E27FC236}">
                <a16:creationId xmlns:a16="http://schemas.microsoft.com/office/drawing/2014/main" id="{2AC2C9A7-699F-4917-8CAE-97D2C38B1D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057611" y="9166607"/>
            <a:ext cx="1045210" cy="1045210"/>
          </a:xfrm>
          <a:prstGeom prst="ellipse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30" name="Picture Placeholder 27">
            <a:extLst>
              <a:ext uri="{FF2B5EF4-FFF2-40B4-BE49-F238E27FC236}">
                <a16:creationId xmlns:a16="http://schemas.microsoft.com/office/drawing/2014/main" id="{4995AB8A-D3A3-4B86-8DF3-BF10C52F4A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475271" y="9166607"/>
            <a:ext cx="1045210" cy="1045210"/>
          </a:xfrm>
          <a:prstGeom prst="ellipse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31" name="Picture Placeholder 27">
            <a:extLst>
              <a:ext uri="{FF2B5EF4-FFF2-40B4-BE49-F238E27FC236}">
                <a16:creationId xmlns:a16="http://schemas.microsoft.com/office/drawing/2014/main" id="{EC932543-C318-41FF-B5DC-ADB3E1223CB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933913" y="9166607"/>
            <a:ext cx="1045210" cy="1045210"/>
          </a:xfrm>
          <a:prstGeom prst="ellipse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25" name="object 3">
            <a:extLst>
              <a:ext uri="{FF2B5EF4-FFF2-40B4-BE49-F238E27FC236}">
                <a16:creationId xmlns:a16="http://schemas.microsoft.com/office/drawing/2014/main" id="{030C1172-AE7B-44CE-9ADF-6A5F8B644C05}"/>
              </a:ext>
            </a:extLst>
          </p:cNvPr>
          <p:cNvSpPr/>
          <p:nvPr userDrawn="1"/>
        </p:nvSpPr>
        <p:spPr>
          <a:xfrm>
            <a:off x="6952542" y="2209042"/>
            <a:ext cx="144145" cy="2964815"/>
          </a:xfrm>
          <a:custGeom>
            <a:avLst/>
            <a:gdLst/>
            <a:ahLst/>
            <a:cxnLst/>
            <a:rect l="l" t="t" r="r" b="b"/>
            <a:pathLst>
              <a:path w="144145" h="2964815">
                <a:moveTo>
                  <a:pt x="143681" y="0"/>
                </a:moveTo>
                <a:lnTo>
                  <a:pt x="0" y="0"/>
                </a:lnTo>
                <a:lnTo>
                  <a:pt x="0" y="2964663"/>
                </a:lnTo>
                <a:lnTo>
                  <a:pt x="143681" y="2964663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">
            <a:extLst>
              <a:ext uri="{FF2B5EF4-FFF2-40B4-BE49-F238E27FC236}">
                <a16:creationId xmlns:a16="http://schemas.microsoft.com/office/drawing/2014/main" id="{E5BC2BFC-FA0A-46E8-9BFB-AEB189D9196F}"/>
              </a:ext>
            </a:extLst>
          </p:cNvPr>
          <p:cNvSpPr/>
          <p:nvPr userDrawn="1"/>
        </p:nvSpPr>
        <p:spPr>
          <a:xfrm>
            <a:off x="18859645" y="2209042"/>
            <a:ext cx="144145" cy="2964815"/>
          </a:xfrm>
          <a:custGeom>
            <a:avLst/>
            <a:gdLst/>
            <a:ahLst/>
            <a:cxnLst/>
            <a:rect l="l" t="t" r="r" b="b"/>
            <a:pathLst>
              <a:path w="144144" h="2964815">
                <a:moveTo>
                  <a:pt x="143681" y="0"/>
                </a:moveTo>
                <a:lnTo>
                  <a:pt x="0" y="0"/>
                </a:lnTo>
                <a:lnTo>
                  <a:pt x="0" y="2964663"/>
                </a:lnTo>
                <a:lnTo>
                  <a:pt x="143681" y="2964663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5">
            <a:extLst>
              <a:ext uri="{FF2B5EF4-FFF2-40B4-BE49-F238E27FC236}">
                <a16:creationId xmlns:a16="http://schemas.microsoft.com/office/drawing/2014/main" id="{1B13ED05-EA1C-4B6A-8C88-86F9DA98BE25}"/>
              </a:ext>
            </a:extLst>
          </p:cNvPr>
          <p:cNvSpPr/>
          <p:nvPr userDrawn="1"/>
        </p:nvSpPr>
        <p:spPr>
          <a:xfrm>
            <a:off x="6952542" y="5433237"/>
            <a:ext cx="144145" cy="2964815"/>
          </a:xfrm>
          <a:custGeom>
            <a:avLst/>
            <a:gdLst/>
            <a:ahLst/>
            <a:cxnLst/>
            <a:rect l="l" t="t" r="r" b="b"/>
            <a:pathLst>
              <a:path w="144145" h="2964815">
                <a:moveTo>
                  <a:pt x="143681" y="0"/>
                </a:moveTo>
                <a:lnTo>
                  <a:pt x="0" y="0"/>
                </a:lnTo>
                <a:lnTo>
                  <a:pt x="0" y="2964663"/>
                </a:lnTo>
                <a:lnTo>
                  <a:pt x="143681" y="2964663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6">
            <a:extLst>
              <a:ext uri="{FF2B5EF4-FFF2-40B4-BE49-F238E27FC236}">
                <a16:creationId xmlns:a16="http://schemas.microsoft.com/office/drawing/2014/main" id="{A5AC5CAA-DFF0-4C3F-8EF8-EEF31C448891}"/>
              </a:ext>
            </a:extLst>
          </p:cNvPr>
          <p:cNvSpPr/>
          <p:nvPr userDrawn="1"/>
        </p:nvSpPr>
        <p:spPr>
          <a:xfrm>
            <a:off x="18859645" y="5433237"/>
            <a:ext cx="144145" cy="2964815"/>
          </a:xfrm>
          <a:custGeom>
            <a:avLst/>
            <a:gdLst/>
            <a:ahLst/>
            <a:cxnLst/>
            <a:rect l="l" t="t" r="r" b="b"/>
            <a:pathLst>
              <a:path w="144144" h="2964815">
                <a:moveTo>
                  <a:pt x="143681" y="0"/>
                </a:moveTo>
                <a:lnTo>
                  <a:pt x="0" y="0"/>
                </a:lnTo>
                <a:lnTo>
                  <a:pt x="0" y="2964663"/>
                </a:lnTo>
                <a:lnTo>
                  <a:pt x="143681" y="2964663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15">
            <a:extLst>
              <a:ext uri="{FF2B5EF4-FFF2-40B4-BE49-F238E27FC236}">
                <a16:creationId xmlns:a16="http://schemas.microsoft.com/office/drawing/2014/main" id="{4D1EFE45-03A4-4787-B35A-F2B60E287D70}"/>
              </a:ext>
            </a:extLst>
          </p:cNvPr>
          <p:cNvSpPr/>
          <p:nvPr userDrawn="1"/>
        </p:nvSpPr>
        <p:spPr>
          <a:xfrm>
            <a:off x="14870343" y="9297523"/>
            <a:ext cx="0" cy="783590"/>
          </a:xfrm>
          <a:custGeom>
            <a:avLst/>
            <a:gdLst/>
            <a:ahLst/>
            <a:cxnLst/>
            <a:rect l="l" t="t" r="r" b="b"/>
            <a:pathLst>
              <a:path h="783590">
                <a:moveTo>
                  <a:pt x="0" y="0"/>
                </a:moveTo>
                <a:lnTo>
                  <a:pt x="0" y="782970"/>
                </a:lnTo>
              </a:path>
            </a:pathLst>
          </a:custGeom>
          <a:ln w="15748">
            <a:solidFill>
              <a:srgbClr val="999B9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16">
            <a:extLst>
              <a:ext uri="{FF2B5EF4-FFF2-40B4-BE49-F238E27FC236}">
                <a16:creationId xmlns:a16="http://schemas.microsoft.com/office/drawing/2014/main" id="{45443D8A-7900-4DCF-B7A7-3F18437EDE14}"/>
              </a:ext>
            </a:extLst>
          </p:cNvPr>
          <p:cNvSpPr/>
          <p:nvPr userDrawn="1"/>
        </p:nvSpPr>
        <p:spPr>
          <a:xfrm>
            <a:off x="16314779" y="9297523"/>
            <a:ext cx="0" cy="783590"/>
          </a:xfrm>
          <a:custGeom>
            <a:avLst/>
            <a:gdLst/>
            <a:ahLst/>
            <a:cxnLst/>
            <a:rect l="l" t="t" r="r" b="b"/>
            <a:pathLst>
              <a:path h="783590">
                <a:moveTo>
                  <a:pt x="0" y="0"/>
                </a:moveTo>
                <a:lnTo>
                  <a:pt x="0" y="782970"/>
                </a:lnTo>
              </a:path>
            </a:pathLst>
          </a:custGeom>
          <a:ln w="15748">
            <a:solidFill>
              <a:srgbClr val="999B9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7">
            <a:extLst>
              <a:ext uri="{FF2B5EF4-FFF2-40B4-BE49-F238E27FC236}">
                <a16:creationId xmlns:a16="http://schemas.microsoft.com/office/drawing/2014/main" id="{71F42E06-02DD-4A00-9B03-EF1974A1708C}"/>
              </a:ext>
            </a:extLst>
          </p:cNvPr>
          <p:cNvSpPr/>
          <p:nvPr userDrawn="1"/>
        </p:nvSpPr>
        <p:spPr>
          <a:xfrm>
            <a:off x="17683872" y="9297523"/>
            <a:ext cx="0" cy="783590"/>
          </a:xfrm>
          <a:custGeom>
            <a:avLst/>
            <a:gdLst/>
            <a:ahLst/>
            <a:cxnLst/>
            <a:rect l="l" t="t" r="r" b="b"/>
            <a:pathLst>
              <a:path h="783590">
                <a:moveTo>
                  <a:pt x="0" y="0"/>
                </a:moveTo>
                <a:lnTo>
                  <a:pt x="0" y="782970"/>
                </a:lnTo>
              </a:path>
            </a:pathLst>
          </a:custGeom>
          <a:ln w="15748">
            <a:solidFill>
              <a:srgbClr val="999B9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9">
            <a:extLst>
              <a:ext uri="{FF2B5EF4-FFF2-40B4-BE49-F238E27FC236}">
                <a16:creationId xmlns:a16="http://schemas.microsoft.com/office/drawing/2014/main" id="{99C33CA1-3B80-4C71-BE79-DC30AA1CDF53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3253104" y="2351205"/>
            <a:ext cx="13597921" cy="683895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  <p:sp>
        <p:nvSpPr>
          <p:cNvPr id="3" name="object 39">
            <a:extLst>
              <a:ext uri="{FF2B5EF4-FFF2-40B4-BE49-F238E27FC236}">
                <a16:creationId xmlns:a16="http://schemas.microsoft.com/office/drawing/2014/main" id="{D34F9856-638B-48C2-9586-CD1614B13F19}"/>
              </a:ext>
            </a:extLst>
          </p:cNvPr>
          <p:cNvSpPr/>
          <p:nvPr userDrawn="1"/>
        </p:nvSpPr>
        <p:spPr>
          <a:xfrm>
            <a:off x="16851025" y="2351205"/>
            <a:ext cx="3253104" cy="6838950"/>
          </a:xfrm>
          <a:custGeom>
            <a:avLst/>
            <a:gdLst/>
            <a:ahLst/>
            <a:cxnLst/>
            <a:rect l="l" t="t" r="r" b="b"/>
            <a:pathLst>
              <a:path w="3253105" h="6838950">
                <a:moveTo>
                  <a:pt x="3253063" y="0"/>
                </a:moveTo>
                <a:lnTo>
                  <a:pt x="0" y="0"/>
                </a:lnTo>
                <a:lnTo>
                  <a:pt x="0" y="6838556"/>
                </a:lnTo>
                <a:lnTo>
                  <a:pt x="3253063" y="6838556"/>
                </a:lnTo>
                <a:lnTo>
                  <a:pt x="3253063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0">
            <a:extLst>
              <a:ext uri="{FF2B5EF4-FFF2-40B4-BE49-F238E27FC236}">
                <a16:creationId xmlns:a16="http://schemas.microsoft.com/office/drawing/2014/main" id="{DE5A4968-A5EA-4134-817A-E1AFD5140FC3}"/>
              </a:ext>
            </a:extLst>
          </p:cNvPr>
          <p:cNvSpPr/>
          <p:nvPr userDrawn="1"/>
        </p:nvSpPr>
        <p:spPr>
          <a:xfrm>
            <a:off x="0" y="2351205"/>
            <a:ext cx="3253104" cy="6838950"/>
          </a:xfrm>
          <a:custGeom>
            <a:avLst/>
            <a:gdLst/>
            <a:ahLst/>
            <a:cxnLst/>
            <a:rect l="l" t="t" r="r" b="b"/>
            <a:pathLst>
              <a:path w="3253104" h="6838950">
                <a:moveTo>
                  <a:pt x="3253063" y="0"/>
                </a:moveTo>
                <a:lnTo>
                  <a:pt x="0" y="0"/>
                </a:lnTo>
                <a:lnTo>
                  <a:pt x="0" y="6838556"/>
                </a:lnTo>
                <a:lnTo>
                  <a:pt x="3253063" y="6838556"/>
                </a:lnTo>
                <a:lnTo>
                  <a:pt x="3253063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451A8B74-58F6-49DB-8828-5793712430DC}"/>
              </a:ext>
            </a:extLst>
          </p:cNvPr>
          <p:cNvSpPr/>
          <p:nvPr userDrawn="1"/>
        </p:nvSpPr>
        <p:spPr>
          <a:xfrm>
            <a:off x="1416072" y="122139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4514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834CFB8-FA96-4FDD-870A-14FF8BE9FC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60513" y="5761038"/>
            <a:ext cx="16983075" cy="4924425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992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C2DA4ED-1451-4F9C-9F49-19443AAA32BE}"/>
              </a:ext>
            </a:extLst>
          </p:cNvPr>
          <p:cNvGrpSpPr/>
          <p:nvPr userDrawn="1"/>
        </p:nvGrpSpPr>
        <p:grpSpPr>
          <a:xfrm>
            <a:off x="7689850" y="1082675"/>
            <a:ext cx="4334210" cy="2133600"/>
            <a:chOff x="7385051" y="1311275"/>
            <a:chExt cx="4334210" cy="2133600"/>
          </a:xfrm>
        </p:grpSpPr>
        <p:sp>
          <p:nvSpPr>
            <p:cNvPr id="7" name="Google Shape;17;p4">
              <a:extLst>
                <a:ext uri="{FF2B5EF4-FFF2-40B4-BE49-F238E27FC236}">
                  <a16:creationId xmlns:a16="http://schemas.microsoft.com/office/drawing/2014/main" id="{A8A451C3-FCB4-44B0-B242-0901013B1A09}"/>
                </a:ext>
              </a:extLst>
            </p:cNvPr>
            <p:cNvSpPr/>
            <p:nvPr userDrawn="1"/>
          </p:nvSpPr>
          <p:spPr>
            <a:xfrm>
              <a:off x="8650151" y="1605684"/>
              <a:ext cx="1929504" cy="183919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9;p4">
              <a:extLst>
                <a:ext uri="{FF2B5EF4-FFF2-40B4-BE49-F238E27FC236}">
                  <a16:creationId xmlns:a16="http://schemas.microsoft.com/office/drawing/2014/main" id="{68F15721-1965-43F3-B3A8-EBF6E7B873BD}"/>
                </a:ext>
              </a:extLst>
            </p:cNvPr>
            <p:cNvSpPr txBox="1"/>
            <p:nvPr userDrawn="1"/>
          </p:nvSpPr>
          <p:spPr>
            <a:xfrm>
              <a:off x="7385051" y="1311275"/>
              <a:ext cx="4334210" cy="18391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900" i="0" spc="-300" dirty="0">
                  <a:solidFill>
                    <a:schemeClr val="bg1"/>
                  </a:solidFill>
                  <a:latin typeface="Times New Roman" panose="02020603050405020304" pitchFamily="18" charset="0"/>
                  <a:ea typeface="Baskerville" panose="02020502070401020303" pitchFamily="18" charset="0"/>
                  <a:cs typeface="Times New Roman" panose="02020603050405020304" pitchFamily="18" charset="0"/>
                  <a:sym typeface="Montserrat"/>
                </a:rPr>
                <a:t>“</a:t>
              </a:r>
              <a:endParaRPr sz="19900" i="0" spc="-300" dirty="0">
                <a:solidFill>
                  <a:schemeClr val="bg1"/>
                </a:solidFill>
                <a:latin typeface="Times New Roman" panose="02020603050405020304" pitchFamily="18" charset="0"/>
                <a:ea typeface="Baskerville" panose="02020502070401020303" pitchFamily="18" charset="0"/>
                <a:cs typeface="Times New Roman" panose="02020603050405020304" pitchFamily="18" charset="0"/>
                <a:sym typeface="Montserra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31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object 6">
            <a:extLst>
              <a:ext uri="{FF2B5EF4-FFF2-40B4-BE49-F238E27FC236}">
                <a16:creationId xmlns:a16="http://schemas.microsoft.com/office/drawing/2014/main" id="{9A97B6B8-4F22-44DA-922C-586EF4A6A336}"/>
              </a:ext>
            </a:extLst>
          </p:cNvPr>
          <p:cNvGrpSpPr/>
          <p:nvPr userDrawn="1"/>
        </p:nvGrpSpPr>
        <p:grpSpPr>
          <a:xfrm>
            <a:off x="8573720" y="3233124"/>
            <a:ext cx="2957195" cy="2874010"/>
            <a:chOff x="8573720" y="3233124"/>
            <a:chExt cx="2957195" cy="2874010"/>
          </a:xfrm>
        </p:grpSpPr>
        <p:sp>
          <p:nvSpPr>
            <p:cNvPr id="36" name="object 7">
              <a:extLst>
                <a:ext uri="{FF2B5EF4-FFF2-40B4-BE49-F238E27FC236}">
                  <a16:creationId xmlns:a16="http://schemas.microsoft.com/office/drawing/2014/main" id="{38B5EBEE-4A21-4851-A809-A6BD69F666AD}"/>
                </a:ext>
              </a:extLst>
            </p:cNvPr>
            <p:cNvSpPr/>
            <p:nvPr/>
          </p:nvSpPr>
          <p:spPr>
            <a:xfrm>
              <a:off x="8573720" y="3233124"/>
              <a:ext cx="2957195" cy="2874010"/>
            </a:xfrm>
            <a:custGeom>
              <a:avLst/>
              <a:gdLst/>
              <a:ahLst/>
              <a:cxnLst/>
              <a:rect l="l" t="t" r="r" b="b"/>
              <a:pathLst>
                <a:path w="2957195" h="2874010">
                  <a:moveTo>
                    <a:pt x="1478331" y="0"/>
                  </a:moveTo>
                  <a:lnTo>
                    <a:pt x="1429533" y="768"/>
                  </a:lnTo>
                  <a:lnTo>
                    <a:pt x="1381130" y="3056"/>
                  </a:lnTo>
                  <a:lnTo>
                    <a:pt x="1333147" y="6841"/>
                  </a:lnTo>
                  <a:lnTo>
                    <a:pt x="1285607" y="12098"/>
                  </a:lnTo>
                  <a:lnTo>
                    <a:pt x="1238537" y="18805"/>
                  </a:lnTo>
                  <a:lnTo>
                    <a:pt x="1191959" y="26938"/>
                  </a:lnTo>
                  <a:lnTo>
                    <a:pt x="1145898" y="36472"/>
                  </a:lnTo>
                  <a:lnTo>
                    <a:pt x="1100378" y="47385"/>
                  </a:lnTo>
                  <a:lnTo>
                    <a:pt x="1055425" y="59652"/>
                  </a:lnTo>
                  <a:lnTo>
                    <a:pt x="1011061" y="73250"/>
                  </a:lnTo>
                  <a:lnTo>
                    <a:pt x="967313" y="88155"/>
                  </a:lnTo>
                  <a:lnTo>
                    <a:pt x="924203" y="104344"/>
                  </a:lnTo>
                  <a:lnTo>
                    <a:pt x="881756" y="121793"/>
                  </a:lnTo>
                  <a:lnTo>
                    <a:pt x="839997" y="140478"/>
                  </a:lnTo>
                  <a:lnTo>
                    <a:pt x="798950" y="160375"/>
                  </a:lnTo>
                  <a:lnTo>
                    <a:pt x="758639" y="181462"/>
                  </a:lnTo>
                  <a:lnTo>
                    <a:pt x="719088" y="203713"/>
                  </a:lnTo>
                  <a:lnTo>
                    <a:pt x="680323" y="227107"/>
                  </a:lnTo>
                  <a:lnTo>
                    <a:pt x="642367" y="251618"/>
                  </a:lnTo>
                  <a:lnTo>
                    <a:pt x="605245" y="277223"/>
                  </a:lnTo>
                  <a:lnTo>
                    <a:pt x="568980" y="303899"/>
                  </a:lnTo>
                  <a:lnTo>
                    <a:pt x="533598" y="331622"/>
                  </a:lnTo>
                  <a:lnTo>
                    <a:pt x="499123" y="360368"/>
                  </a:lnTo>
                  <a:lnTo>
                    <a:pt x="465579" y="390113"/>
                  </a:lnTo>
                  <a:lnTo>
                    <a:pt x="432990" y="420835"/>
                  </a:lnTo>
                  <a:lnTo>
                    <a:pt x="401381" y="452509"/>
                  </a:lnTo>
                  <a:lnTo>
                    <a:pt x="370776" y="485111"/>
                  </a:lnTo>
                  <a:lnTo>
                    <a:pt x="341200" y="518618"/>
                  </a:lnTo>
                  <a:lnTo>
                    <a:pt x="312676" y="553007"/>
                  </a:lnTo>
                  <a:lnTo>
                    <a:pt x="285230" y="588252"/>
                  </a:lnTo>
                  <a:lnTo>
                    <a:pt x="258885" y="624332"/>
                  </a:lnTo>
                  <a:lnTo>
                    <a:pt x="233666" y="661223"/>
                  </a:lnTo>
                  <a:lnTo>
                    <a:pt x="209597" y="698899"/>
                  </a:lnTo>
                  <a:lnTo>
                    <a:pt x="186702" y="737339"/>
                  </a:lnTo>
                  <a:lnTo>
                    <a:pt x="165007" y="776518"/>
                  </a:lnTo>
                  <a:lnTo>
                    <a:pt x="144535" y="816412"/>
                  </a:lnTo>
                  <a:lnTo>
                    <a:pt x="125310" y="856998"/>
                  </a:lnTo>
                  <a:lnTo>
                    <a:pt x="107357" y="898253"/>
                  </a:lnTo>
                  <a:lnTo>
                    <a:pt x="90701" y="940152"/>
                  </a:lnTo>
                  <a:lnTo>
                    <a:pt x="75365" y="982672"/>
                  </a:lnTo>
                  <a:lnTo>
                    <a:pt x="61374" y="1025789"/>
                  </a:lnTo>
                  <a:lnTo>
                    <a:pt x="48753" y="1069480"/>
                  </a:lnTo>
                  <a:lnTo>
                    <a:pt x="37525" y="1113720"/>
                  </a:lnTo>
                  <a:lnTo>
                    <a:pt x="27716" y="1158487"/>
                  </a:lnTo>
                  <a:lnTo>
                    <a:pt x="19348" y="1203757"/>
                  </a:lnTo>
                  <a:lnTo>
                    <a:pt x="12448" y="1249505"/>
                  </a:lnTo>
                  <a:lnTo>
                    <a:pt x="7038" y="1295709"/>
                  </a:lnTo>
                  <a:lnTo>
                    <a:pt x="3144" y="1342344"/>
                  </a:lnTo>
                  <a:lnTo>
                    <a:pt x="790" y="1389387"/>
                  </a:lnTo>
                  <a:lnTo>
                    <a:pt x="0" y="1436814"/>
                  </a:lnTo>
                  <a:lnTo>
                    <a:pt x="790" y="1484242"/>
                  </a:lnTo>
                  <a:lnTo>
                    <a:pt x="3144" y="1531285"/>
                  </a:lnTo>
                  <a:lnTo>
                    <a:pt x="7038" y="1577920"/>
                  </a:lnTo>
                  <a:lnTo>
                    <a:pt x="12448" y="1624124"/>
                  </a:lnTo>
                  <a:lnTo>
                    <a:pt x="19348" y="1669872"/>
                  </a:lnTo>
                  <a:lnTo>
                    <a:pt x="27716" y="1715141"/>
                  </a:lnTo>
                  <a:lnTo>
                    <a:pt x="37525" y="1759908"/>
                  </a:lnTo>
                  <a:lnTo>
                    <a:pt x="48753" y="1804149"/>
                  </a:lnTo>
                  <a:lnTo>
                    <a:pt x="61374" y="1847840"/>
                  </a:lnTo>
                  <a:lnTo>
                    <a:pt x="75365" y="1890957"/>
                  </a:lnTo>
                  <a:lnTo>
                    <a:pt x="90701" y="1933477"/>
                  </a:lnTo>
                  <a:lnTo>
                    <a:pt x="107357" y="1975376"/>
                  </a:lnTo>
                  <a:lnTo>
                    <a:pt x="125310" y="2016631"/>
                  </a:lnTo>
                  <a:lnTo>
                    <a:pt x="144535" y="2057217"/>
                  </a:lnTo>
                  <a:lnTo>
                    <a:pt x="165007" y="2097111"/>
                  </a:lnTo>
                  <a:lnTo>
                    <a:pt x="186702" y="2136290"/>
                  </a:lnTo>
                  <a:lnTo>
                    <a:pt x="209597" y="2174730"/>
                  </a:lnTo>
                  <a:lnTo>
                    <a:pt x="233666" y="2212406"/>
                  </a:lnTo>
                  <a:lnTo>
                    <a:pt x="258885" y="2249296"/>
                  </a:lnTo>
                  <a:lnTo>
                    <a:pt x="285230" y="2285376"/>
                  </a:lnTo>
                  <a:lnTo>
                    <a:pt x="312676" y="2320622"/>
                  </a:lnTo>
                  <a:lnTo>
                    <a:pt x="341200" y="2355011"/>
                  </a:lnTo>
                  <a:lnTo>
                    <a:pt x="370776" y="2388518"/>
                  </a:lnTo>
                  <a:lnTo>
                    <a:pt x="401381" y="2421120"/>
                  </a:lnTo>
                  <a:lnTo>
                    <a:pt x="432990" y="2452794"/>
                  </a:lnTo>
                  <a:lnTo>
                    <a:pt x="465579" y="2483515"/>
                  </a:lnTo>
                  <a:lnTo>
                    <a:pt x="499123" y="2513261"/>
                  </a:lnTo>
                  <a:lnTo>
                    <a:pt x="533598" y="2542007"/>
                  </a:lnTo>
                  <a:lnTo>
                    <a:pt x="568980" y="2569730"/>
                  </a:lnTo>
                  <a:lnTo>
                    <a:pt x="605245" y="2596406"/>
                  </a:lnTo>
                  <a:lnTo>
                    <a:pt x="642367" y="2622011"/>
                  </a:lnTo>
                  <a:lnTo>
                    <a:pt x="680323" y="2646522"/>
                  </a:lnTo>
                  <a:lnTo>
                    <a:pt x="719088" y="2669916"/>
                  </a:lnTo>
                  <a:lnTo>
                    <a:pt x="758639" y="2692167"/>
                  </a:lnTo>
                  <a:lnTo>
                    <a:pt x="798950" y="2713254"/>
                  </a:lnTo>
                  <a:lnTo>
                    <a:pt x="839997" y="2733151"/>
                  </a:lnTo>
                  <a:lnTo>
                    <a:pt x="881756" y="2751836"/>
                  </a:lnTo>
                  <a:lnTo>
                    <a:pt x="924203" y="2769285"/>
                  </a:lnTo>
                  <a:lnTo>
                    <a:pt x="967313" y="2785474"/>
                  </a:lnTo>
                  <a:lnTo>
                    <a:pt x="1011061" y="2800379"/>
                  </a:lnTo>
                  <a:lnTo>
                    <a:pt x="1055425" y="2813977"/>
                  </a:lnTo>
                  <a:lnTo>
                    <a:pt x="1100378" y="2826244"/>
                  </a:lnTo>
                  <a:lnTo>
                    <a:pt x="1145898" y="2837157"/>
                  </a:lnTo>
                  <a:lnTo>
                    <a:pt x="1191959" y="2846691"/>
                  </a:lnTo>
                  <a:lnTo>
                    <a:pt x="1238537" y="2854824"/>
                  </a:lnTo>
                  <a:lnTo>
                    <a:pt x="1285607" y="2861531"/>
                  </a:lnTo>
                  <a:lnTo>
                    <a:pt x="1333147" y="2866788"/>
                  </a:lnTo>
                  <a:lnTo>
                    <a:pt x="1381130" y="2870573"/>
                  </a:lnTo>
                  <a:lnTo>
                    <a:pt x="1429533" y="2872861"/>
                  </a:lnTo>
                  <a:lnTo>
                    <a:pt x="1478331" y="2873629"/>
                  </a:lnTo>
                  <a:lnTo>
                    <a:pt x="1527129" y="2872861"/>
                  </a:lnTo>
                  <a:lnTo>
                    <a:pt x="1575532" y="2870573"/>
                  </a:lnTo>
                  <a:lnTo>
                    <a:pt x="1623515" y="2866788"/>
                  </a:lnTo>
                  <a:lnTo>
                    <a:pt x="1671053" y="2861531"/>
                  </a:lnTo>
                  <a:lnTo>
                    <a:pt x="1718124" y="2854824"/>
                  </a:lnTo>
                  <a:lnTo>
                    <a:pt x="1764701" y="2846691"/>
                  </a:lnTo>
                  <a:lnTo>
                    <a:pt x="1810762" y="2837157"/>
                  </a:lnTo>
                  <a:lnTo>
                    <a:pt x="1856281" y="2826244"/>
                  </a:lnTo>
                  <a:lnTo>
                    <a:pt x="1901234" y="2813977"/>
                  </a:lnTo>
                  <a:lnTo>
                    <a:pt x="1945597" y="2800379"/>
                  </a:lnTo>
                  <a:lnTo>
                    <a:pt x="1989346" y="2785474"/>
                  </a:lnTo>
                  <a:lnTo>
                    <a:pt x="2032456" y="2769285"/>
                  </a:lnTo>
                  <a:lnTo>
                    <a:pt x="2074902" y="2751836"/>
                  </a:lnTo>
                  <a:lnTo>
                    <a:pt x="2116661" y="2733151"/>
                  </a:lnTo>
                  <a:lnTo>
                    <a:pt x="2157709" y="2713254"/>
                  </a:lnTo>
                  <a:lnTo>
                    <a:pt x="2198020" y="2692167"/>
                  </a:lnTo>
                  <a:lnTo>
                    <a:pt x="2237570" y="2669916"/>
                  </a:lnTo>
                  <a:lnTo>
                    <a:pt x="2276335" y="2646522"/>
                  </a:lnTo>
                  <a:lnTo>
                    <a:pt x="2314291" y="2622011"/>
                  </a:lnTo>
                  <a:lnTo>
                    <a:pt x="2351414" y="2596406"/>
                  </a:lnTo>
                  <a:lnTo>
                    <a:pt x="2387678" y="2569730"/>
                  </a:lnTo>
                  <a:lnTo>
                    <a:pt x="2423060" y="2542007"/>
                  </a:lnTo>
                  <a:lnTo>
                    <a:pt x="2457535" y="2513261"/>
                  </a:lnTo>
                  <a:lnTo>
                    <a:pt x="2491080" y="2483515"/>
                  </a:lnTo>
                  <a:lnTo>
                    <a:pt x="2523669" y="2452794"/>
                  </a:lnTo>
                  <a:lnTo>
                    <a:pt x="2555278" y="2421120"/>
                  </a:lnTo>
                  <a:lnTo>
                    <a:pt x="2585883" y="2388518"/>
                  </a:lnTo>
                  <a:lnTo>
                    <a:pt x="2615460" y="2355011"/>
                  </a:lnTo>
                  <a:lnTo>
                    <a:pt x="2643983" y="2320622"/>
                  </a:lnTo>
                  <a:lnTo>
                    <a:pt x="2671430" y="2285376"/>
                  </a:lnTo>
                  <a:lnTo>
                    <a:pt x="2697775" y="2249296"/>
                  </a:lnTo>
                  <a:lnTo>
                    <a:pt x="2722995" y="2212406"/>
                  </a:lnTo>
                  <a:lnTo>
                    <a:pt x="2747064" y="2174730"/>
                  </a:lnTo>
                  <a:lnTo>
                    <a:pt x="2769958" y="2136290"/>
                  </a:lnTo>
                  <a:lnTo>
                    <a:pt x="2791654" y="2097111"/>
                  </a:lnTo>
                  <a:lnTo>
                    <a:pt x="2812126" y="2057217"/>
                  </a:lnTo>
                  <a:lnTo>
                    <a:pt x="2831351" y="2016631"/>
                  </a:lnTo>
                  <a:lnTo>
                    <a:pt x="2849304" y="1975376"/>
                  </a:lnTo>
                  <a:lnTo>
                    <a:pt x="2865961" y="1933477"/>
                  </a:lnTo>
                  <a:lnTo>
                    <a:pt x="2881297" y="1890957"/>
                  </a:lnTo>
                  <a:lnTo>
                    <a:pt x="2895288" y="1847840"/>
                  </a:lnTo>
                  <a:lnTo>
                    <a:pt x="2907909" y="1804149"/>
                  </a:lnTo>
                  <a:lnTo>
                    <a:pt x="2919137" y="1759908"/>
                  </a:lnTo>
                  <a:lnTo>
                    <a:pt x="2928947" y="1715141"/>
                  </a:lnTo>
                  <a:lnTo>
                    <a:pt x="2937314" y="1669872"/>
                  </a:lnTo>
                  <a:lnTo>
                    <a:pt x="2944215" y="1624124"/>
                  </a:lnTo>
                  <a:lnTo>
                    <a:pt x="2949625" y="1577920"/>
                  </a:lnTo>
                  <a:lnTo>
                    <a:pt x="2953519" y="1531285"/>
                  </a:lnTo>
                  <a:lnTo>
                    <a:pt x="2955873" y="1484242"/>
                  </a:lnTo>
                  <a:lnTo>
                    <a:pt x="2956663" y="1436814"/>
                  </a:lnTo>
                  <a:lnTo>
                    <a:pt x="2955873" y="1389387"/>
                  </a:lnTo>
                  <a:lnTo>
                    <a:pt x="2953519" y="1342344"/>
                  </a:lnTo>
                  <a:lnTo>
                    <a:pt x="2949625" y="1295709"/>
                  </a:lnTo>
                  <a:lnTo>
                    <a:pt x="2944215" y="1249505"/>
                  </a:lnTo>
                  <a:lnTo>
                    <a:pt x="2937314" y="1203757"/>
                  </a:lnTo>
                  <a:lnTo>
                    <a:pt x="2928947" y="1158487"/>
                  </a:lnTo>
                  <a:lnTo>
                    <a:pt x="2919137" y="1113720"/>
                  </a:lnTo>
                  <a:lnTo>
                    <a:pt x="2907909" y="1069480"/>
                  </a:lnTo>
                  <a:lnTo>
                    <a:pt x="2895288" y="1025789"/>
                  </a:lnTo>
                  <a:lnTo>
                    <a:pt x="2881297" y="982672"/>
                  </a:lnTo>
                  <a:lnTo>
                    <a:pt x="2865961" y="940152"/>
                  </a:lnTo>
                  <a:lnTo>
                    <a:pt x="2849304" y="898253"/>
                  </a:lnTo>
                  <a:lnTo>
                    <a:pt x="2831351" y="856998"/>
                  </a:lnTo>
                  <a:lnTo>
                    <a:pt x="2812126" y="816412"/>
                  </a:lnTo>
                  <a:lnTo>
                    <a:pt x="2791654" y="776518"/>
                  </a:lnTo>
                  <a:lnTo>
                    <a:pt x="2769958" y="737339"/>
                  </a:lnTo>
                  <a:lnTo>
                    <a:pt x="2747064" y="698899"/>
                  </a:lnTo>
                  <a:lnTo>
                    <a:pt x="2722995" y="661223"/>
                  </a:lnTo>
                  <a:lnTo>
                    <a:pt x="2697775" y="624332"/>
                  </a:lnTo>
                  <a:lnTo>
                    <a:pt x="2671430" y="588252"/>
                  </a:lnTo>
                  <a:lnTo>
                    <a:pt x="2643983" y="553007"/>
                  </a:lnTo>
                  <a:lnTo>
                    <a:pt x="2615460" y="518618"/>
                  </a:lnTo>
                  <a:lnTo>
                    <a:pt x="2585883" y="485111"/>
                  </a:lnTo>
                  <a:lnTo>
                    <a:pt x="2555278" y="452509"/>
                  </a:lnTo>
                  <a:lnTo>
                    <a:pt x="2523669" y="420835"/>
                  </a:lnTo>
                  <a:lnTo>
                    <a:pt x="2491080" y="390113"/>
                  </a:lnTo>
                  <a:lnTo>
                    <a:pt x="2457535" y="360368"/>
                  </a:lnTo>
                  <a:lnTo>
                    <a:pt x="2423060" y="331622"/>
                  </a:lnTo>
                  <a:lnTo>
                    <a:pt x="2387678" y="303899"/>
                  </a:lnTo>
                  <a:lnTo>
                    <a:pt x="2351414" y="277223"/>
                  </a:lnTo>
                  <a:lnTo>
                    <a:pt x="2314291" y="251618"/>
                  </a:lnTo>
                  <a:lnTo>
                    <a:pt x="2276335" y="227107"/>
                  </a:lnTo>
                  <a:lnTo>
                    <a:pt x="2237570" y="203713"/>
                  </a:lnTo>
                  <a:lnTo>
                    <a:pt x="2198020" y="181462"/>
                  </a:lnTo>
                  <a:lnTo>
                    <a:pt x="2157709" y="160375"/>
                  </a:lnTo>
                  <a:lnTo>
                    <a:pt x="2116661" y="140478"/>
                  </a:lnTo>
                  <a:lnTo>
                    <a:pt x="2074902" y="121793"/>
                  </a:lnTo>
                  <a:lnTo>
                    <a:pt x="2032456" y="104344"/>
                  </a:lnTo>
                  <a:lnTo>
                    <a:pt x="1989346" y="88155"/>
                  </a:lnTo>
                  <a:lnTo>
                    <a:pt x="1945597" y="73250"/>
                  </a:lnTo>
                  <a:lnTo>
                    <a:pt x="1901234" y="59652"/>
                  </a:lnTo>
                  <a:lnTo>
                    <a:pt x="1856281" y="47385"/>
                  </a:lnTo>
                  <a:lnTo>
                    <a:pt x="1810762" y="36472"/>
                  </a:lnTo>
                  <a:lnTo>
                    <a:pt x="1764701" y="26938"/>
                  </a:lnTo>
                  <a:lnTo>
                    <a:pt x="1718124" y="18805"/>
                  </a:lnTo>
                  <a:lnTo>
                    <a:pt x="1671053" y="12098"/>
                  </a:lnTo>
                  <a:lnTo>
                    <a:pt x="1623515" y="6841"/>
                  </a:lnTo>
                  <a:lnTo>
                    <a:pt x="1575532" y="3056"/>
                  </a:lnTo>
                  <a:lnTo>
                    <a:pt x="1527129" y="768"/>
                  </a:lnTo>
                  <a:lnTo>
                    <a:pt x="1478331" y="0"/>
                  </a:lnTo>
                  <a:close/>
                </a:path>
              </a:pathLst>
            </a:custGeom>
            <a:solidFill>
              <a:srgbClr val="0376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8">
              <a:extLst>
                <a:ext uri="{FF2B5EF4-FFF2-40B4-BE49-F238E27FC236}">
                  <a16:creationId xmlns:a16="http://schemas.microsoft.com/office/drawing/2014/main" id="{F29F60B2-4640-4F61-BCE7-0E9B3614E71D}"/>
                </a:ext>
              </a:extLst>
            </p:cNvPr>
            <p:cNvSpPr/>
            <p:nvPr/>
          </p:nvSpPr>
          <p:spPr>
            <a:xfrm>
              <a:off x="9762903" y="3924106"/>
              <a:ext cx="575310" cy="1494790"/>
            </a:xfrm>
            <a:custGeom>
              <a:avLst/>
              <a:gdLst/>
              <a:ahLst/>
              <a:cxnLst/>
              <a:rect l="l" t="t" r="r" b="b"/>
              <a:pathLst>
                <a:path w="575309" h="1494789">
                  <a:moveTo>
                    <a:pt x="575228" y="283467"/>
                  </a:moveTo>
                  <a:lnTo>
                    <a:pt x="0" y="0"/>
                  </a:lnTo>
                  <a:lnTo>
                    <a:pt x="0" y="1211167"/>
                  </a:lnTo>
                  <a:lnTo>
                    <a:pt x="575228" y="1494635"/>
                  </a:lnTo>
                  <a:lnTo>
                    <a:pt x="575228" y="283467"/>
                  </a:lnTo>
                  <a:close/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9">
              <a:extLst>
                <a:ext uri="{FF2B5EF4-FFF2-40B4-BE49-F238E27FC236}">
                  <a16:creationId xmlns:a16="http://schemas.microsoft.com/office/drawing/2014/main" id="{992D05FB-D017-4233-8FA7-9D985F0F05D1}"/>
                </a:ext>
              </a:extLst>
            </p:cNvPr>
            <p:cNvSpPr/>
            <p:nvPr/>
          </p:nvSpPr>
          <p:spPr>
            <a:xfrm>
              <a:off x="9187586" y="3921230"/>
              <a:ext cx="575310" cy="1480185"/>
            </a:xfrm>
            <a:custGeom>
              <a:avLst/>
              <a:gdLst/>
              <a:ahLst/>
              <a:cxnLst/>
              <a:rect l="l" t="t" r="r" b="b"/>
              <a:pathLst>
                <a:path w="575309" h="1480185">
                  <a:moveTo>
                    <a:pt x="575228" y="0"/>
                  </a:moveTo>
                  <a:lnTo>
                    <a:pt x="50239" y="259499"/>
                  </a:lnTo>
                  <a:lnTo>
                    <a:pt x="38805" y="263971"/>
                  </a:lnTo>
                  <a:lnTo>
                    <a:pt x="29716" y="272892"/>
                  </a:lnTo>
                  <a:lnTo>
                    <a:pt x="20522" y="281729"/>
                  </a:lnTo>
                  <a:lnTo>
                    <a:pt x="13685" y="292849"/>
                  </a:lnTo>
                  <a:lnTo>
                    <a:pt x="6847" y="301687"/>
                  </a:lnTo>
                  <a:lnTo>
                    <a:pt x="2251" y="312796"/>
                  </a:lnTo>
                  <a:lnTo>
                    <a:pt x="0" y="323906"/>
                  </a:lnTo>
                  <a:lnTo>
                    <a:pt x="0" y="335015"/>
                  </a:lnTo>
                  <a:lnTo>
                    <a:pt x="0" y="1446385"/>
                  </a:lnTo>
                  <a:lnTo>
                    <a:pt x="0" y="1457494"/>
                  </a:lnTo>
                  <a:lnTo>
                    <a:pt x="4596" y="1464143"/>
                  </a:lnTo>
                  <a:lnTo>
                    <a:pt x="9099" y="1470792"/>
                  </a:lnTo>
                  <a:lnTo>
                    <a:pt x="15936" y="1475263"/>
                  </a:lnTo>
                  <a:lnTo>
                    <a:pt x="22878" y="1477441"/>
                  </a:lnTo>
                  <a:lnTo>
                    <a:pt x="31967" y="1479714"/>
                  </a:lnTo>
                  <a:lnTo>
                    <a:pt x="43401" y="1477441"/>
                  </a:lnTo>
                  <a:lnTo>
                    <a:pt x="52490" y="1473075"/>
                  </a:lnTo>
                  <a:lnTo>
                    <a:pt x="575228" y="1213470"/>
                  </a:lnTo>
                  <a:lnTo>
                    <a:pt x="575228" y="0"/>
                  </a:lnTo>
                  <a:close/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0">
              <a:extLst>
                <a:ext uri="{FF2B5EF4-FFF2-40B4-BE49-F238E27FC236}">
                  <a16:creationId xmlns:a16="http://schemas.microsoft.com/office/drawing/2014/main" id="{95CDE062-F5EB-43EA-8E14-5A1CADA5DABD}"/>
                </a:ext>
              </a:extLst>
            </p:cNvPr>
            <p:cNvSpPr/>
            <p:nvPr/>
          </p:nvSpPr>
          <p:spPr>
            <a:xfrm>
              <a:off x="10338222" y="3941893"/>
              <a:ext cx="578485" cy="1477010"/>
            </a:xfrm>
            <a:custGeom>
              <a:avLst/>
              <a:gdLst/>
              <a:ahLst/>
              <a:cxnLst/>
              <a:rect l="l" t="t" r="r" b="b"/>
              <a:pathLst>
                <a:path w="578484" h="1477010">
                  <a:moveTo>
                    <a:pt x="523397" y="4460"/>
                  </a:moveTo>
                  <a:lnTo>
                    <a:pt x="0" y="263845"/>
                  </a:lnTo>
                  <a:lnTo>
                    <a:pt x="0" y="1476845"/>
                  </a:lnTo>
                  <a:lnTo>
                    <a:pt x="527900" y="1217366"/>
                  </a:lnTo>
                  <a:lnTo>
                    <a:pt x="537093" y="1212905"/>
                  </a:lnTo>
                  <a:lnTo>
                    <a:pt x="548454" y="1204068"/>
                  </a:lnTo>
                  <a:lnTo>
                    <a:pt x="555302" y="1195157"/>
                  </a:lnTo>
                  <a:lnTo>
                    <a:pt x="564495" y="1186319"/>
                  </a:lnTo>
                  <a:lnTo>
                    <a:pt x="569092" y="1175220"/>
                  </a:lnTo>
                  <a:lnTo>
                    <a:pt x="573595" y="1164111"/>
                  </a:lnTo>
                  <a:lnTo>
                    <a:pt x="575940" y="1153085"/>
                  </a:lnTo>
                  <a:lnTo>
                    <a:pt x="578191" y="1141986"/>
                  </a:lnTo>
                  <a:lnTo>
                    <a:pt x="578191" y="31046"/>
                  </a:lnTo>
                  <a:lnTo>
                    <a:pt x="553051" y="0"/>
                  </a:lnTo>
                  <a:lnTo>
                    <a:pt x="543941" y="0"/>
                  </a:lnTo>
                  <a:lnTo>
                    <a:pt x="534748" y="0"/>
                  </a:lnTo>
                  <a:lnTo>
                    <a:pt x="523397" y="4460"/>
                  </a:lnTo>
                  <a:close/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11">
              <a:extLst>
                <a:ext uri="{FF2B5EF4-FFF2-40B4-BE49-F238E27FC236}">
                  <a16:creationId xmlns:a16="http://schemas.microsoft.com/office/drawing/2014/main" id="{384004A6-1AD8-4E53-AA68-30E9B9324702}"/>
                </a:ext>
              </a:extLst>
            </p:cNvPr>
            <p:cNvSpPr/>
            <p:nvPr/>
          </p:nvSpPr>
          <p:spPr>
            <a:xfrm>
              <a:off x="10566665" y="4434262"/>
              <a:ext cx="172085" cy="95250"/>
            </a:xfrm>
            <a:custGeom>
              <a:avLst/>
              <a:gdLst/>
              <a:ahLst/>
              <a:cxnLst/>
              <a:rect l="l" t="t" r="r" b="b"/>
              <a:pathLst>
                <a:path w="172084" h="95250">
                  <a:moveTo>
                    <a:pt x="0" y="0"/>
                  </a:moveTo>
                  <a:lnTo>
                    <a:pt x="171910" y="94719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12">
              <a:extLst>
                <a:ext uri="{FF2B5EF4-FFF2-40B4-BE49-F238E27FC236}">
                  <a16:creationId xmlns:a16="http://schemas.microsoft.com/office/drawing/2014/main" id="{4F6E2AB1-FC8A-443A-819E-845DA9CF07A2}"/>
                </a:ext>
              </a:extLst>
            </p:cNvPr>
            <p:cNvSpPr/>
            <p:nvPr/>
          </p:nvSpPr>
          <p:spPr>
            <a:xfrm>
              <a:off x="10569536" y="4339370"/>
              <a:ext cx="169545" cy="285115"/>
            </a:xfrm>
            <a:custGeom>
              <a:avLst/>
              <a:gdLst/>
              <a:ahLst/>
              <a:cxnLst/>
              <a:rect l="l" t="t" r="r" b="b"/>
              <a:pathLst>
                <a:path w="169545" h="285114">
                  <a:moveTo>
                    <a:pt x="168947" y="0"/>
                  </a:moveTo>
                  <a:lnTo>
                    <a:pt x="0" y="284514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3">
              <a:extLst>
                <a:ext uri="{FF2B5EF4-FFF2-40B4-BE49-F238E27FC236}">
                  <a16:creationId xmlns:a16="http://schemas.microsoft.com/office/drawing/2014/main" id="{2C0E2E62-7288-4A6B-B9B8-1B26EB18CC41}"/>
                </a:ext>
              </a:extLst>
            </p:cNvPr>
            <p:cNvSpPr/>
            <p:nvPr/>
          </p:nvSpPr>
          <p:spPr>
            <a:xfrm>
              <a:off x="9338831" y="4970942"/>
              <a:ext cx="0" cy="24130"/>
            </a:xfrm>
            <a:custGeom>
              <a:avLst/>
              <a:gdLst/>
              <a:ahLst/>
              <a:cxnLst/>
              <a:rect l="l" t="t" r="r" b="b"/>
              <a:pathLst>
                <a:path h="24129">
                  <a:moveTo>
                    <a:pt x="-11863" y="11863"/>
                  </a:moveTo>
                  <a:lnTo>
                    <a:pt x="11863" y="11863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4">
              <a:extLst>
                <a:ext uri="{FF2B5EF4-FFF2-40B4-BE49-F238E27FC236}">
                  <a16:creationId xmlns:a16="http://schemas.microsoft.com/office/drawing/2014/main" id="{71B67EF6-B562-480A-99BA-5D40DE8607AB}"/>
                </a:ext>
              </a:extLst>
            </p:cNvPr>
            <p:cNvSpPr/>
            <p:nvPr/>
          </p:nvSpPr>
          <p:spPr>
            <a:xfrm>
              <a:off x="9347727" y="4858346"/>
              <a:ext cx="8890" cy="44450"/>
            </a:xfrm>
            <a:custGeom>
              <a:avLst/>
              <a:gdLst/>
              <a:ahLst/>
              <a:cxnLst/>
              <a:rect l="l" t="t" r="r" b="b"/>
              <a:pathLst>
                <a:path w="8890" h="44450">
                  <a:moveTo>
                    <a:pt x="0" y="44386"/>
                  </a:moveTo>
                  <a:lnTo>
                    <a:pt x="8774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5">
              <a:extLst>
                <a:ext uri="{FF2B5EF4-FFF2-40B4-BE49-F238E27FC236}">
                  <a16:creationId xmlns:a16="http://schemas.microsoft.com/office/drawing/2014/main" id="{2FB0118B-BA3F-4E55-B3CF-06E0CD556039}"/>
                </a:ext>
              </a:extLst>
            </p:cNvPr>
            <p:cNvSpPr/>
            <p:nvPr/>
          </p:nvSpPr>
          <p:spPr>
            <a:xfrm>
              <a:off x="9368490" y="4742685"/>
              <a:ext cx="15240" cy="44450"/>
            </a:xfrm>
            <a:custGeom>
              <a:avLst/>
              <a:gdLst/>
              <a:ahLst/>
              <a:cxnLst/>
              <a:rect l="l" t="t" r="r" b="b"/>
              <a:pathLst>
                <a:path w="15240" h="44450">
                  <a:moveTo>
                    <a:pt x="0" y="44396"/>
                  </a:moveTo>
                  <a:lnTo>
                    <a:pt x="9884" y="13308"/>
                  </a:lnTo>
                  <a:lnTo>
                    <a:pt x="14826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6">
              <a:extLst>
                <a:ext uri="{FF2B5EF4-FFF2-40B4-BE49-F238E27FC236}">
                  <a16:creationId xmlns:a16="http://schemas.microsoft.com/office/drawing/2014/main" id="{13F554DE-F826-484D-AD60-3454C37518B4}"/>
                </a:ext>
              </a:extLst>
            </p:cNvPr>
            <p:cNvSpPr/>
            <p:nvPr/>
          </p:nvSpPr>
          <p:spPr>
            <a:xfrm>
              <a:off x="9407041" y="4638882"/>
              <a:ext cx="18415" cy="38735"/>
            </a:xfrm>
            <a:custGeom>
              <a:avLst/>
              <a:gdLst/>
              <a:ahLst/>
              <a:cxnLst/>
              <a:rect l="l" t="t" r="r" b="b"/>
              <a:pathLst>
                <a:path w="18415" h="38735">
                  <a:moveTo>
                    <a:pt x="0" y="38470"/>
                  </a:moveTo>
                  <a:lnTo>
                    <a:pt x="17790" y="2115"/>
                  </a:lnTo>
                  <a:lnTo>
                    <a:pt x="17790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7">
              <a:extLst>
                <a:ext uri="{FF2B5EF4-FFF2-40B4-BE49-F238E27FC236}">
                  <a16:creationId xmlns:a16="http://schemas.microsoft.com/office/drawing/2014/main" id="{1E1F381D-A8A2-4F26-9021-74E34F9B42CF}"/>
                </a:ext>
              </a:extLst>
            </p:cNvPr>
            <p:cNvSpPr/>
            <p:nvPr/>
          </p:nvSpPr>
          <p:spPr>
            <a:xfrm>
              <a:off x="9460509" y="4541022"/>
              <a:ext cx="26670" cy="35560"/>
            </a:xfrm>
            <a:custGeom>
              <a:avLst/>
              <a:gdLst/>
              <a:ahLst/>
              <a:cxnLst/>
              <a:rect l="l" t="t" r="r" b="b"/>
              <a:pathLst>
                <a:path w="26670" h="35560">
                  <a:moveTo>
                    <a:pt x="0" y="35496"/>
                  </a:moveTo>
                  <a:lnTo>
                    <a:pt x="6649" y="24386"/>
                  </a:lnTo>
                  <a:lnTo>
                    <a:pt x="26606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8">
              <a:extLst>
                <a:ext uri="{FF2B5EF4-FFF2-40B4-BE49-F238E27FC236}">
                  <a16:creationId xmlns:a16="http://schemas.microsoft.com/office/drawing/2014/main" id="{63B4D5BB-22C0-4BCC-94A3-AA681F4F25DC}"/>
                </a:ext>
              </a:extLst>
            </p:cNvPr>
            <p:cNvSpPr/>
            <p:nvPr/>
          </p:nvSpPr>
          <p:spPr>
            <a:xfrm>
              <a:off x="9537620" y="4463926"/>
              <a:ext cx="38735" cy="26670"/>
            </a:xfrm>
            <a:custGeom>
              <a:avLst/>
              <a:gdLst/>
              <a:ahLst/>
              <a:cxnLst/>
              <a:rect l="l" t="t" r="r" b="b"/>
              <a:pathLst>
                <a:path w="38734" h="26670">
                  <a:moveTo>
                    <a:pt x="0" y="26596"/>
                  </a:moveTo>
                  <a:lnTo>
                    <a:pt x="2230" y="24114"/>
                  </a:lnTo>
                  <a:lnTo>
                    <a:pt x="20344" y="12104"/>
                  </a:lnTo>
                  <a:lnTo>
                    <a:pt x="38459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19">
              <a:extLst>
                <a:ext uri="{FF2B5EF4-FFF2-40B4-BE49-F238E27FC236}">
                  <a16:creationId xmlns:a16="http://schemas.microsoft.com/office/drawing/2014/main" id="{ED381EEE-3C94-4399-B7AF-5665AAB454FB}"/>
                </a:ext>
              </a:extLst>
            </p:cNvPr>
            <p:cNvSpPr/>
            <p:nvPr/>
          </p:nvSpPr>
          <p:spPr>
            <a:xfrm>
              <a:off x="9644374" y="4428332"/>
              <a:ext cx="41910" cy="8890"/>
            </a:xfrm>
            <a:custGeom>
              <a:avLst/>
              <a:gdLst/>
              <a:ahLst/>
              <a:cxnLst/>
              <a:rect l="l" t="t" r="r" b="b"/>
              <a:pathLst>
                <a:path w="41909" h="8889">
                  <a:moveTo>
                    <a:pt x="0" y="8722"/>
                  </a:moveTo>
                  <a:lnTo>
                    <a:pt x="19601" y="4408"/>
                  </a:lnTo>
                  <a:lnTo>
                    <a:pt x="41433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0">
              <a:extLst>
                <a:ext uri="{FF2B5EF4-FFF2-40B4-BE49-F238E27FC236}">
                  <a16:creationId xmlns:a16="http://schemas.microsoft.com/office/drawing/2014/main" id="{7D232FC6-2461-4EF1-8233-0B4B745AD3F1}"/>
                </a:ext>
              </a:extLst>
            </p:cNvPr>
            <p:cNvSpPr/>
            <p:nvPr/>
          </p:nvSpPr>
          <p:spPr>
            <a:xfrm>
              <a:off x="9759942" y="4425285"/>
              <a:ext cx="44450" cy="6350"/>
            </a:xfrm>
            <a:custGeom>
              <a:avLst/>
              <a:gdLst/>
              <a:ahLst/>
              <a:cxnLst/>
              <a:rect l="l" t="t" r="r" b="b"/>
              <a:pathLst>
                <a:path w="44450" h="6350">
                  <a:moveTo>
                    <a:pt x="0" y="0"/>
                  </a:moveTo>
                  <a:lnTo>
                    <a:pt x="13308" y="0"/>
                  </a:lnTo>
                  <a:lnTo>
                    <a:pt x="42208" y="5926"/>
                  </a:lnTo>
                  <a:lnTo>
                    <a:pt x="44396" y="5926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21">
              <a:extLst>
                <a:ext uri="{FF2B5EF4-FFF2-40B4-BE49-F238E27FC236}">
                  <a16:creationId xmlns:a16="http://schemas.microsoft.com/office/drawing/2014/main" id="{87F9716B-29F7-4A8C-8B63-F8020072A656}"/>
                </a:ext>
              </a:extLst>
            </p:cNvPr>
            <p:cNvSpPr/>
            <p:nvPr/>
          </p:nvSpPr>
          <p:spPr>
            <a:xfrm>
              <a:off x="9869666" y="4463916"/>
              <a:ext cx="36195" cy="26670"/>
            </a:xfrm>
            <a:custGeom>
              <a:avLst/>
              <a:gdLst/>
              <a:ahLst/>
              <a:cxnLst/>
              <a:rect l="l" t="t" r="r" b="b"/>
              <a:pathLst>
                <a:path w="36195" h="26670">
                  <a:moveTo>
                    <a:pt x="0" y="0"/>
                  </a:moveTo>
                  <a:lnTo>
                    <a:pt x="9528" y="6125"/>
                  </a:lnTo>
                  <a:lnTo>
                    <a:pt x="30826" y="22418"/>
                  </a:lnTo>
                  <a:lnTo>
                    <a:pt x="35590" y="26522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22">
              <a:extLst>
                <a:ext uri="{FF2B5EF4-FFF2-40B4-BE49-F238E27FC236}">
                  <a16:creationId xmlns:a16="http://schemas.microsoft.com/office/drawing/2014/main" id="{771EB164-38FE-4821-898B-AA1F6C0B0E15}"/>
                </a:ext>
              </a:extLst>
            </p:cNvPr>
            <p:cNvSpPr/>
            <p:nvPr/>
          </p:nvSpPr>
          <p:spPr>
            <a:xfrm>
              <a:off x="9946772" y="4549831"/>
              <a:ext cx="17780" cy="38735"/>
            </a:xfrm>
            <a:custGeom>
              <a:avLst/>
              <a:gdLst/>
              <a:ahLst/>
              <a:cxnLst/>
              <a:rect l="l" t="t" r="r" b="b"/>
              <a:pathLst>
                <a:path w="17779" h="38735">
                  <a:moveTo>
                    <a:pt x="0" y="0"/>
                  </a:moveTo>
                  <a:lnTo>
                    <a:pt x="2272" y="6408"/>
                  </a:lnTo>
                  <a:lnTo>
                    <a:pt x="15517" y="32145"/>
                  </a:lnTo>
                  <a:lnTo>
                    <a:pt x="17706" y="38564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23">
              <a:extLst>
                <a:ext uri="{FF2B5EF4-FFF2-40B4-BE49-F238E27FC236}">
                  <a16:creationId xmlns:a16="http://schemas.microsoft.com/office/drawing/2014/main" id="{3389BDAC-A2FB-4E5A-AECA-BC4D76B12911}"/>
                </a:ext>
              </a:extLst>
            </p:cNvPr>
            <p:cNvSpPr/>
            <p:nvPr/>
          </p:nvSpPr>
          <p:spPr>
            <a:xfrm>
              <a:off x="9988389" y="4656595"/>
              <a:ext cx="15240" cy="41910"/>
            </a:xfrm>
            <a:custGeom>
              <a:avLst/>
              <a:gdLst/>
              <a:ahLst/>
              <a:cxnLst/>
              <a:rect l="l" t="t" r="r" b="b"/>
              <a:pathLst>
                <a:path w="15240" h="41910">
                  <a:moveTo>
                    <a:pt x="0" y="0"/>
                  </a:moveTo>
                  <a:lnTo>
                    <a:pt x="14627" y="41422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4">
              <a:extLst>
                <a:ext uri="{FF2B5EF4-FFF2-40B4-BE49-F238E27FC236}">
                  <a16:creationId xmlns:a16="http://schemas.microsoft.com/office/drawing/2014/main" id="{C66E856D-ACB5-4291-8D82-38AE05999D63}"/>
                </a:ext>
              </a:extLst>
            </p:cNvPr>
            <p:cNvSpPr/>
            <p:nvPr/>
          </p:nvSpPr>
          <p:spPr>
            <a:xfrm>
              <a:off x="10023876" y="4766314"/>
              <a:ext cx="15240" cy="41910"/>
            </a:xfrm>
            <a:custGeom>
              <a:avLst/>
              <a:gdLst/>
              <a:ahLst/>
              <a:cxnLst/>
              <a:rect l="l" t="t" r="r" b="b"/>
              <a:pathLst>
                <a:path w="15240" h="41910">
                  <a:moveTo>
                    <a:pt x="0" y="0"/>
                  </a:moveTo>
                  <a:lnTo>
                    <a:pt x="14722" y="41527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5">
              <a:extLst>
                <a:ext uri="{FF2B5EF4-FFF2-40B4-BE49-F238E27FC236}">
                  <a16:creationId xmlns:a16="http://schemas.microsoft.com/office/drawing/2014/main" id="{17FB9456-104F-43B7-8433-1DE90340A1B2}"/>
                </a:ext>
              </a:extLst>
            </p:cNvPr>
            <p:cNvSpPr/>
            <p:nvPr/>
          </p:nvSpPr>
          <p:spPr>
            <a:xfrm>
              <a:off x="10059554" y="4876136"/>
              <a:ext cx="17780" cy="41910"/>
            </a:xfrm>
            <a:custGeom>
              <a:avLst/>
              <a:gdLst/>
              <a:ahLst/>
              <a:cxnLst/>
              <a:rect l="l" t="t" r="r" b="b"/>
              <a:pathLst>
                <a:path w="17779" h="41910">
                  <a:moveTo>
                    <a:pt x="0" y="0"/>
                  </a:moveTo>
                  <a:lnTo>
                    <a:pt x="4450" y="11517"/>
                  </a:lnTo>
                  <a:lnTo>
                    <a:pt x="17706" y="39066"/>
                  </a:lnTo>
                  <a:lnTo>
                    <a:pt x="17706" y="41328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26">
              <a:extLst>
                <a:ext uri="{FF2B5EF4-FFF2-40B4-BE49-F238E27FC236}">
                  <a16:creationId xmlns:a16="http://schemas.microsoft.com/office/drawing/2014/main" id="{1C9568EA-B482-475C-B034-335F58AB88F4}"/>
                </a:ext>
              </a:extLst>
            </p:cNvPr>
            <p:cNvSpPr/>
            <p:nvPr/>
          </p:nvSpPr>
          <p:spPr>
            <a:xfrm>
              <a:off x="10115808" y="4979843"/>
              <a:ext cx="27305" cy="33020"/>
            </a:xfrm>
            <a:custGeom>
              <a:avLst/>
              <a:gdLst/>
              <a:ahLst/>
              <a:cxnLst/>
              <a:rect l="l" t="t" r="r" b="b"/>
              <a:pathLst>
                <a:path w="27304" h="33020">
                  <a:moveTo>
                    <a:pt x="0" y="0"/>
                  </a:moveTo>
                  <a:lnTo>
                    <a:pt x="8931" y="13004"/>
                  </a:lnTo>
                  <a:lnTo>
                    <a:pt x="26690" y="32616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7">
              <a:extLst>
                <a:ext uri="{FF2B5EF4-FFF2-40B4-BE49-F238E27FC236}">
                  <a16:creationId xmlns:a16="http://schemas.microsoft.com/office/drawing/2014/main" id="{25136554-D7A6-4E5C-85D4-63CE4D71D9E6}"/>
                </a:ext>
              </a:extLst>
            </p:cNvPr>
            <p:cNvSpPr/>
            <p:nvPr/>
          </p:nvSpPr>
          <p:spPr>
            <a:xfrm>
              <a:off x="10201902" y="5057034"/>
              <a:ext cx="41910" cy="17780"/>
            </a:xfrm>
            <a:custGeom>
              <a:avLst/>
              <a:gdLst/>
              <a:ahLst/>
              <a:cxnLst/>
              <a:rect l="l" t="t" r="r" b="b"/>
              <a:pathLst>
                <a:path w="41909" h="17779">
                  <a:moveTo>
                    <a:pt x="0" y="0"/>
                  </a:moveTo>
                  <a:lnTo>
                    <a:pt x="16041" y="8806"/>
                  </a:lnTo>
                  <a:lnTo>
                    <a:pt x="41328" y="17612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28">
              <a:extLst>
                <a:ext uri="{FF2B5EF4-FFF2-40B4-BE49-F238E27FC236}">
                  <a16:creationId xmlns:a16="http://schemas.microsoft.com/office/drawing/2014/main" id="{540D5DF8-B5BA-480E-9018-8BE8A0C5E051}"/>
                </a:ext>
              </a:extLst>
            </p:cNvPr>
            <p:cNvSpPr/>
            <p:nvPr/>
          </p:nvSpPr>
          <p:spPr>
            <a:xfrm>
              <a:off x="10314500" y="5086596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0" y="0"/>
                  </a:moveTo>
                  <a:lnTo>
                    <a:pt x="4471" y="0"/>
                  </a:lnTo>
                  <a:lnTo>
                    <a:pt x="44396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29">
              <a:extLst>
                <a:ext uri="{FF2B5EF4-FFF2-40B4-BE49-F238E27FC236}">
                  <a16:creationId xmlns:a16="http://schemas.microsoft.com/office/drawing/2014/main" id="{648FEA06-EAED-44B1-9039-D034B4B80861}"/>
                </a:ext>
              </a:extLst>
            </p:cNvPr>
            <p:cNvSpPr/>
            <p:nvPr/>
          </p:nvSpPr>
          <p:spPr>
            <a:xfrm>
              <a:off x="10433212" y="5068801"/>
              <a:ext cx="41910" cy="8890"/>
            </a:xfrm>
            <a:custGeom>
              <a:avLst/>
              <a:gdLst/>
              <a:ahLst/>
              <a:cxnLst/>
              <a:rect l="l" t="t" r="r" b="b"/>
              <a:pathLst>
                <a:path w="41909" h="8889">
                  <a:moveTo>
                    <a:pt x="0" y="8826"/>
                  </a:moveTo>
                  <a:lnTo>
                    <a:pt x="17454" y="5287"/>
                  </a:lnTo>
                  <a:lnTo>
                    <a:pt x="41433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30">
              <a:extLst>
                <a:ext uri="{FF2B5EF4-FFF2-40B4-BE49-F238E27FC236}">
                  <a16:creationId xmlns:a16="http://schemas.microsoft.com/office/drawing/2014/main" id="{5F6626F6-F575-4663-9C40-29D397F42D29}"/>
                </a:ext>
              </a:extLst>
            </p:cNvPr>
            <p:cNvSpPr/>
            <p:nvPr/>
          </p:nvSpPr>
          <p:spPr>
            <a:xfrm>
              <a:off x="10542850" y="5015428"/>
              <a:ext cx="38735" cy="26670"/>
            </a:xfrm>
            <a:custGeom>
              <a:avLst/>
              <a:gdLst/>
              <a:ahLst/>
              <a:cxnLst/>
              <a:rect l="l" t="t" r="r" b="b"/>
              <a:pathLst>
                <a:path w="38734" h="26670">
                  <a:moveTo>
                    <a:pt x="0" y="26585"/>
                  </a:moveTo>
                  <a:lnTo>
                    <a:pt x="18114" y="14491"/>
                  </a:lnTo>
                  <a:lnTo>
                    <a:pt x="36229" y="0"/>
                  </a:lnTo>
                  <a:lnTo>
                    <a:pt x="38459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31">
              <a:extLst>
                <a:ext uri="{FF2B5EF4-FFF2-40B4-BE49-F238E27FC236}">
                  <a16:creationId xmlns:a16="http://schemas.microsoft.com/office/drawing/2014/main" id="{2B22B1E3-DCF8-4CA9-964D-890266CDFAF2}"/>
                </a:ext>
              </a:extLst>
            </p:cNvPr>
            <p:cNvSpPr/>
            <p:nvPr/>
          </p:nvSpPr>
          <p:spPr>
            <a:xfrm>
              <a:off x="10631817" y="4929417"/>
              <a:ext cx="24130" cy="35560"/>
            </a:xfrm>
            <a:custGeom>
              <a:avLst/>
              <a:gdLst/>
              <a:ahLst/>
              <a:cxnLst/>
              <a:rect l="l" t="t" r="r" b="b"/>
              <a:pathLst>
                <a:path w="24129" h="35560">
                  <a:moveTo>
                    <a:pt x="0" y="35506"/>
                  </a:moveTo>
                  <a:lnTo>
                    <a:pt x="2335" y="31307"/>
                  </a:lnTo>
                  <a:lnTo>
                    <a:pt x="14188" y="16732"/>
                  </a:lnTo>
                  <a:lnTo>
                    <a:pt x="23727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32">
              <a:extLst>
                <a:ext uri="{FF2B5EF4-FFF2-40B4-BE49-F238E27FC236}">
                  <a16:creationId xmlns:a16="http://schemas.microsoft.com/office/drawing/2014/main" id="{878F8EBB-8E2F-4A88-B473-AF9D0B6EC52B}"/>
                </a:ext>
              </a:extLst>
            </p:cNvPr>
            <p:cNvSpPr/>
            <p:nvPr/>
          </p:nvSpPr>
          <p:spPr>
            <a:xfrm>
              <a:off x="10679264" y="4816739"/>
              <a:ext cx="9525" cy="44450"/>
            </a:xfrm>
            <a:custGeom>
              <a:avLst/>
              <a:gdLst/>
              <a:ahLst/>
              <a:cxnLst/>
              <a:rect l="l" t="t" r="r" b="b"/>
              <a:pathLst>
                <a:path w="9525" h="44450">
                  <a:moveTo>
                    <a:pt x="0" y="44386"/>
                  </a:moveTo>
                  <a:lnTo>
                    <a:pt x="4450" y="26711"/>
                  </a:lnTo>
                  <a:lnTo>
                    <a:pt x="8900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33">
              <a:extLst>
                <a:ext uri="{FF2B5EF4-FFF2-40B4-BE49-F238E27FC236}">
                  <a16:creationId xmlns:a16="http://schemas.microsoft.com/office/drawing/2014/main" id="{6401ADB6-A900-4691-B48E-FBD64268DAF2}"/>
                </a:ext>
              </a:extLst>
            </p:cNvPr>
            <p:cNvSpPr/>
            <p:nvPr/>
          </p:nvSpPr>
          <p:spPr>
            <a:xfrm>
              <a:off x="10691122" y="4701170"/>
              <a:ext cx="3175" cy="44450"/>
            </a:xfrm>
            <a:custGeom>
              <a:avLst/>
              <a:gdLst/>
              <a:ahLst/>
              <a:cxnLst/>
              <a:rect l="l" t="t" r="r" b="b"/>
              <a:pathLst>
                <a:path w="3175" h="44450">
                  <a:moveTo>
                    <a:pt x="2973" y="44386"/>
                  </a:moveTo>
                  <a:lnTo>
                    <a:pt x="2973" y="42197"/>
                  </a:lnTo>
                  <a:lnTo>
                    <a:pt x="2973" y="11120"/>
                  </a:lnTo>
                  <a:lnTo>
                    <a:pt x="0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34">
              <a:extLst>
                <a:ext uri="{FF2B5EF4-FFF2-40B4-BE49-F238E27FC236}">
                  <a16:creationId xmlns:a16="http://schemas.microsoft.com/office/drawing/2014/main" id="{80191A57-6DF0-49C5-862C-5075A48E1140}"/>
                </a:ext>
              </a:extLst>
            </p:cNvPr>
            <p:cNvSpPr/>
            <p:nvPr/>
          </p:nvSpPr>
          <p:spPr>
            <a:xfrm>
              <a:off x="10676359" y="4603214"/>
              <a:ext cx="3175" cy="24130"/>
            </a:xfrm>
            <a:custGeom>
              <a:avLst/>
              <a:gdLst/>
              <a:ahLst/>
              <a:cxnLst/>
              <a:rect l="l" t="t" r="r" b="b"/>
              <a:pathLst>
                <a:path w="3175" h="24129">
                  <a:moveTo>
                    <a:pt x="2848" y="23727"/>
                  </a:moveTo>
                  <a:lnTo>
                    <a:pt x="2848" y="23727"/>
                  </a:lnTo>
                  <a:lnTo>
                    <a:pt x="0" y="0"/>
                  </a:lnTo>
                </a:path>
              </a:pathLst>
            </a:custGeom>
            <a:ln w="2372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">
            <a:extLst>
              <a:ext uri="{FF2B5EF4-FFF2-40B4-BE49-F238E27FC236}">
                <a16:creationId xmlns:a16="http://schemas.microsoft.com/office/drawing/2014/main" id="{4701EFDE-3CE9-4910-BDF5-F25016F05305}"/>
              </a:ext>
            </a:extLst>
          </p:cNvPr>
          <p:cNvSpPr/>
          <p:nvPr userDrawn="1"/>
        </p:nvSpPr>
        <p:spPr>
          <a:xfrm>
            <a:off x="1416072" y="122139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1042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>
            <a:extLst>
              <a:ext uri="{FF2B5EF4-FFF2-40B4-BE49-F238E27FC236}">
                <a16:creationId xmlns:a16="http://schemas.microsoft.com/office/drawing/2014/main" id="{63DB6131-D5F2-43FC-B169-F5AFCC5D847C}"/>
              </a:ext>
            </a:extLst>
          </p:cNvPr>
          <p:cNvSpPr/>
          <p:nvPr userDrawn="1"/>
        </p:nvSpPr>
        <p:spPr>
          <a:xfrm>
            <a:off x="1416072" y="1221397"/>
            <a:ext cx="144145" cy="466725"/>
          </a:xfrm>
          <a:custGeom>
            <a:avLst/>
            <a:gdLst/>
            <a:ahLst/>
            <a:cxnLst/>
            <a:rect l="l" t="t" r="r" b="b"/>
            <a:pathLst>
              <a:path w="144144" h="466725">
                <a:moveTo>
                  <a:pt x="143681" y="0"/>
                </a:moveTo>
                <a:lnTo>
                  <a:pt x="0" y="0"/>
                </a:lnTo>
                <a:lnTo>
                  <a:pt x="0" y="466310"/>
                </a:lnTo>
                <a:lnTo>
                  <a:pt x="143681" y="466310"/>
                </a:lnTo>
                <a:lnTo>
                  <a:pt x="143681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SmartArt Placeholder 7">
            <a:extLst>
              <a:ext uri="{FF2B5EF4-FFF2-40B4-BE49-F238E27FC236}">
                <a16:creationId xmlns:a16="http://schemas.microsoft.com/office/drawing/2014/main" id="{6DE4C0AB-5E4F-4AE9-BC82-8D2C5AECDD3C}"/>
              </a:ext>
            </a:extLst>
          </p:cNvPr>
          <p:cNvSpPr>
            <a:spLocks noGrp="1"/>
          </p:cNvSpPr>
          <p:nvPr>
            <p:ph type="dgm" sz="quarter" idx="10"/>
          </p:nvPr>
        </p:nvSpPr>
        <p:spPr>
          <a:xfrm>
            <a:off x="2508250" y="3216275"/>
            <a:ext cx="15773400" cy="6324600"/>
          </a:xfrm>
          <a:prstGeom prst="rect">
            <a:avLst/>
          </a:prstGeo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9429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older 4">
            <a:extLst>
              <a:ext uri="{FF2B5EF4-FFF2-40B4-BE49-F238E27FC236}">
                <a16:creationId xmlns:a16="http://schemas.microsoft.com/office/drawing/2014/main" id="{AACBBAB3-A803-4AE2-9CDD-AEF8FFF975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429627" y="10997200"/>
            <a:ext cx="2451100" cy="234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664"/>
              </a:lnSpc>
              <a:tabLst>
                <a:tab pos="1345565" algn="l"/>
              </a:tabLst>
            </a:pPr>
            <a:r>
              <a:rPr spc="-5" dirty="0"/>
              <a:t>P</a:t>
            </a:r>
            <a:r>
              <a:rPr spc="-165" dirty="0"/>
              <a:t> </a:t>
            </a:r>
            <a:r>
              <a:rPr spc="210" dirty="0"/>
              <a:t>ATHW</a:t>
            </a:r>
            <a:r>
              <a:rPr spc="-114" dirty="0"/>
              <a:t> </a:t>
            </a:r>
            <a:r>
              <a:rPr spc="-5" dirty="0"/>
              <a:t>A</a:t>
            </a:r>
            <a:r>
              <a:rPr spc="-165" dirty="0"/>
              <a:t> </a:t>
            </a:r>
            <a:r>
              <a:rPr spc="-5" dirty="0"/>
              <a:t>Y</a:t>
            </a:r>
            <a:r>
              <a:rPr spc="-55" dirty="0"/>
              <a:t> </a:t>
            </a:r>
            <a:r>
              <a:rPr spc="-5" dirty="0"/>
              <a:t>S	</a:t>
            </a:r>
            <a:r>
              <a:rPr spc="275" dirty="0"/>
              <a:t>SCHOOLS</a:t>
            </a:r>
            <a:r>
              <a:rPr spc="-45" dirty="0"/>
              <a:t> </a:t>
            </a:r>
          </a:p>
        </p:txBody>
      </p:sp>
      <p:sp>
        <p:nvSpPr>
          <p:cNvPr id="16" name="object 19">
            <a:extLst>
              <a:ext uri="{FF2B5EF4-FFF2-40B4-BE49-F238E27FC236}">
                <a16:creationId xmlns:a16="http://schemas.microsoft.com/office/drawing/2014/main" id="{78D97545-A5D5-463D-8389-4363B8F76D65}"/>
              </a:ext>
            </a:extLst>
          </p:cNvPr>
          <p:cNvSpPr/>
          <p:nvPr/>
        </p:nvSpPr>
        <p:spPr>
          <a:xfrm>
            <a:off x="0" y="10887075"/>
            <a:ext cx="20104100" cy="422275"/>
          </a:xfrm>
          <a:custGeom>
            <a:avLst/>
            <a:gdLst/>
            <a:ahLst/>
            <a:cxnLst/>
            <a:rect l="l" t="t" r="r" b="b"/>
            <a:pathLst>
              <a:path w="20104100" h="422275">
                <a:moveTo>
                  <a:pt x="20104099" y="0"/>
                </a:moveTo>
                <a:lnTo>
                  <a:pt x="0" y="0"/>
                </a:lnTo>
                <a:lnTo>
                  <a:pt x="0" y="421693"/>
                </a:lnTo>
                <a:lnTo>
                  <a:pt x="20104099" y="421693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Holder 4">
            <a:extLst>
              <a:ext uri="{FF2B5EF4-FFF2-40B4-BE49-F238E27FC236}">
                <a16:creationId xmlns:a16="http://schemas.microsoft.com/office/drawing/2014/main" id="{05F468B1-5F87-4B0F-A571-4ACB6BBC6BDB}"/>
              </a:ext>
            </a:extLst>
          </p:cNvPr>
          <p:cNvSpPr txBox="1">
            <a:spLocks/>
          </p:cNvSpPr>
          <p:nvPr userDrawn="1"/>
        </p:nvSpPr>
        <p:spPr>
          <a:xfrm>
            <a:off x="17367250" y="10988675"/>
            <a:ext cx="2451100" cy="23495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650" b="0" i="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ts val="1664"/>
              </a:lnSpc>
              <a:tabLst>
                <a:tab pos="1345565" algn="l"/>
              </a:tabLst>
            </a:pPr>
            <a:r>
              <a:rPr lang="en-US" spc="-5" dirty="0"/>
              <a:t>P</a:t>
            </a:r>
            <a:r>
              <a:rPr lang="en-US" spc="-165" dirty="0"/>
              <a:t> </a:t>
            </a:r>
            <a:r>
              <a:rPr lang="en-US" spc="210" dirty="0"/>
              <a:t>ATHW</a:t>
            </a:r>
            <a:r>
              <a:rPr lang="en-US" spc="-114" dirty="0"/>
              <a:t> </a:t>
            </a:r>
            <a:r>
              <a:rPr lang="en-US" spc="-5" dirty="0"/>
              <a:t>A</a:t>
            </a:r>
            <a:r>
              <a:rPr lang="en-US" spc="-165" dirty="0"/>
              <a:t> </a:t>
            </a:r>
            <a:r>
              <a:rPr lang="en-US" spc="-5" dirty="0"/>
              <a:t>Y</a:t>
            </a:r>
            <a:r>
              <a:rPr lang="en-US" spc="-55" dirty="0"/>
              <a:t> </a:t>
            </a:r>
            <a:r>
              <a:rPr lang="en-US" spc="-5" dirty="0"/>
              <a:t>S	</a:t>
            </a:r>
            <a:r>
              <a:rPr lang="en-US" spc="275" dirty="0"/>
              <a:t>SCHOOLS</a:t>
            </a:r>
            <a:r>
              <a:rPr lang="en-US" spc="-45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2" r:id="rId3"/>
    <p:sldLayoutId id="2147483663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65" r:id="rId15"/>
    <p:sldLayoutId id="2147483678" r:id="rId16"/>
    <p:sldLayoutId id="2147483666" r:id="rId1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5">
            <a:extLst>
              <a:ext uri="{FF2B5EF4-FFF2-40B4-BE49-F238E27FC236}">
                <a16:creationId xmlns:a16="http://schemas.microsoft.com/office/drawing/2014/main" id="{AC3384C9-FCA9-42DF-B020-69F6B3EE964F}"/>
              </a:ext>
            </a:extLst>
          </p:cNvPr>
          <p:cNvSpPr txBox="1">
            <a:spLocks/>
          </p:cNvSpPr>
          <p:nvPr/>
        </p:nvSpPr>
        <p:spPr>
          <a:xfrm>
            <a:off x="4727144" y="4218916"/>
            <a:ext cx="10471785" cy="13620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>
            <a:lvl1pPr>
              <a:defRPr sz="5350" b="0" i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14"/>
              </a:spcBef>
            </a:pPr>
            <a:r>
              <a:rPr lang="en-IN" sz="8750" b="1" kern="0" spc="30" dirty="0"/>
              <a:t>COVER</a:t>
            </a:r>
            <a:r>
              <a:rPr lang="en-IN" sz="8750" b="1" kern="0" spc="795" dirty="0"/>
              <a:t> </a:t>
            </a:r>
            <a:r>
              <a:rPr lang="en-IN" sz="8750" b="1" kern="0" spc="365" dirty="0"/>
              <a:t>HEADLINE</a:t>
            </a:r>
            <a:endParaRPr lang="en-IN" sz="8750" kern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11428F-41CA-4098-82C5-806545BFD1E1}"/>
              </a:ext>
            </a:extLst>
          </p:cNvPr>
          <p:cNvSpPr txBox="1"/>
          <p:nvPr/>
        </p:nvSpPr>
        <p:spPr>
          <a:xfrm>
            <a:off x="8870950" y="5349875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haroni" panose="020B0604020202020204" pitchFamily="2" charset="-79"/>
                <a:cs typeface="Aharoni" panose="020B0604020202020204" pitchFamily="2" charset="-79"/>
              </a:rPr>
              <a:t>2  0  2  2</a:t>
            </a:r>
            <a:endParaRPr lang="en-IN" sz="4800" dirty="0">
              <a:latin typeface="Aharoni" panose="020B0604020202020204" pitchFamily="2" charset="-79"/>
              <a:cs typeface="Aharoni" panose="020B0604020202020204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60890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rporate">
      <a:dk1>
        <a:srgbClr val="000000"/>
      </a:dk1>
      <a:lt1>
        <a:srgbClr val="FFFFFF"/>
      </a:lt1>
      <a:dk2>
        <a:srgbClr val="39302A"/>
      </a:dk2>
      <a:lt2>
        <a:srgbClr val="E5DEDB"/>
      </a:lt2>
      <a:accent1>
        <a:srgbClr val="0376BD"/>
      </a:accent1>
      <a:accent2>
        <a:srgbClr val="577878"/>
      </a:accent2>
      <a:accent3>
        <a:srgbClr val="B24E4A"/>
      </a:accent3>
      <a:accent4>
        <a:srgbClr val="DBD7FB"/>
      </a:accent4>
      <a:accent5>
        <a:srgbClr val="61828A"/>
      </a:accent5>
      <a:accent6>
        <a:srgbClr val="293838"/>
      </a:accent6>
      <a:hlink>
        <a:srgbClr val="2998E3"/>
      </a:hlink>
      <a:folHlink>
        <a:srgbClr val="7F723D"/>
      </a:folHlink>
    </a:clrScheme>
    <a:fontScheme name="Pathways Templat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6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Aharoni</vt:lpstr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Profile Deck 5 july</dc:title>
  <dc:creator>Ravneet Singh (Pathways Corporate)</dc:creator>
  <cp:lastModifiedBy>Ramashay Singh Yadav (Pathways Corporate)</cp:lastModifiedBy>
  <cp:revision>63</cp:revision>
  <dcterms:created xsi:type="dcterms:W3CDTF">2021-07-27T05:55:59Z</dcterms:created>
  <dcterms:modified xsi:type="dcterms:W3CDTF">2022-04-28T05:10:12Z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2021-07-16T00:00:00Z</vt:filetime>
  </property>
  <property fmtid="{D5CDD505-2E9C-101B-9397-08002B2CF9AE}" pid="3" name="Creator">
    <vt:lpwstr>Adobe Illustrator CC 23.1 (Windows)</vt:lpwstr>
  </property>
  <property fmtid="{D5CDD505-2E9C-101B-9397-08002B2CF9AE}" pid="4" name="LastSaved">
    <vt:filetime>2021-07-27T00:00:00Z</vt:filetime>
  </property>
</Properties>
</file>